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9753600" cx="17340250"/>
  <p:notesSz cx="6858000" cy="9144000"/>
  <p:embeddedFontLst>
    <p:embeddedFont>
      <p:font typeface="Helvetica Neue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72">
          <p15:clr>
            <a:srgbClr val="A4A3A4"/>
          </p15:clr>
        </p15:guide>
        <p15:guide id="2" pos="5462">
          <p15:clr>
            <a:srgbClr val="A4A3A4"/>
          </p15:clr>
        </p15:guide>
      </p15:sldGuideLst>
    </p:ext>
    <p:ext uri="GoogleSlidesCustomDataVersion2">
      <go:slidesCustomData xmlns:go="http://customooxmlschemas.google.com/" r:id="rId15" roundtripDataSignature="AMtx7mipD6T00omodGm4HdC/jmMTdAYYx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72" orient="horz"/>
        <p:guide pos="546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regular.fntdata"/><Relationship Id="rId10" Type="http://schemas.openxmlformats.org/officeDocument/2006/relationships/slide" Target="slides/slide5.xml"/><Relationship Id="rId13" Type="http://schemas.openxmlformats.org/officeDocument/2006/relationships/font" Target="fonts/HelveticaNeue-italic.fntdata"/><Relationship Id="rId12" Type="http://schemas.openxmlformats.org/officeDocument/2006/relationships/font" Target="fonts/HelveticaNeue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customschemas.google.com/relationships/presentationmetadata" Target="metadata"/><Relationship Id="rId14" Type="http://schemas.openxmlformats.org/officeDocument/2006/relationships/font" Target="fonts/HelveticaNeue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228600" lvl="6" marL="32004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228600" lvl="7" marL="36576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228600" lvl="8" marL="41148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4" name="Google Shape;114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3" name="Google Shape;123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45720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TYPO3 is a software that adapts to your needs and mirrors the roles in your company from editor to content deliverer to administrator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1" name="Google Shape;131;p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45720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TYPO3 is a software that adapts to your needs and mirrors the roles in your company from editor to content deliverer to administrator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8" name="Google Shape;148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7" name="Google Shape;157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image" Target="../media/image5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folie" showMasterSp="0">
  <p:cSld name="Titelfoli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oogle Shape;31;p7"/>
          <p:cNvGrpSpPr/>
          <p:nvPr/>
        </p:nvGrpSpPr>
        <p:grpSpPr>
          <a:xfrm>
            <a:off x="14823583" y="8431619"/>
            <a:ext cx="1600756" cy="446567"/>
            <a:chOff x="14703448" y="692160"/>
            <a:chExt cx="1855411" cy="517609"/>
          </a:xfrm>
        </p:grpSpPr>
        <p:sp>
          <p:nvSpPr>
            <p:cNvPr id="32" name="Google Shape;32;p7"/>
            <p:cNvSpPr/>
            <p:nvPr/>
          </p:nvSpPr>
          <p:spPr>
            <a:xfrm>
              <a:off x="15315560" y="821346"/>
              <a:ext cx="1243299" cy="388423"/>
            </a:xfrm>
            <a:custGeom>
              <a:rect b="b" l="l" r="r" t="t"/>
              <a:pathLst>
                <a:path extrusionOk="0" h="253" w="812">
                  <a:moveTo>
                    <a:pt x="85" y="29"/>
                  </a:moveTo>
                  <a:cubicBezTo>
                    <a:pt x="85" y="250"/>
                    <a:pt x="85" y="250"/>
                    <a:pt x="85" y="250"/>
                  </a:cubicBezTo>
                  <a:cubicBezTo>
                    <a:pt x="54" y="250"/>
                    <a:pt x="54" y="250"/>
                    <a:pt x="54" y="250"/>
                  </a:cubicBezTo>
                  <a:cubicBezTo>
                    <a:pt x="54" y="29"/>
                    <a:pt x="54" y="29"/>
                    <a:pt x="54" y="29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40" y="2"/>
                    <a:pt x="140" y="2"/>
                    <a:pt x="140" y="2"/>
                  </a:cubicBezTo>
                  <a:cubicBezTo>
                    <a:pt x="140" y="29"/>
                    <a:pt x="140" y="29"/>
                    <a:pt x="140" y="29"/>
                  </a:cubicBezTo>
                  <a:lnTo>
                    <a:pt x="85" y="29"/>
                  </a:lnTo>
                  <a:close/>
                  <a:moveTo>
                    <a:pt x="250" y="135"/>
                  </a:moveTo>
                  <a:cubicBezTo>
                    <a:pt x="250" y="250"/>
                    <a:pt x="250" y="250"/>
                    <a:pt x="250" y="250"/>
                  </a:cubicBezTo>
                  <a:cubicBezTo>
                    <a:pt x="218" y="250"/>
                    <a:pt x="218" y="250"/>
                    <a:pt x="218" y="250"/>
                  </a:cubicBezTo>
                  <a:cubicBezTo>
                    <a:pt x="218" y="135"/>
                    <a:pt x="218" y="135"/>
                    <a:pt x="218" y="135"/>
                  </a:cubicBezTo>
                  <a:cubicBezTo>
                    <a:pt x="155" y="2"/>
                    <a:pt x="155" y="2"/>
                    <a:pt x="155" y="2"/>
                  </a:cubicBezTo>
                  <a:cubicBezTo>
                    <a:pt x="189" y="2"/>
                    <a:pt x="189" y="2"/>
                    <a:pt x="189" y="2"/>
                  </a:cubicBezTo>
                  <a:cubicBezTo>
                    <a:pt x="236" y="103"/>
                    <a:pt x="236" y="103"/>
                    <a:pt x="236" y="103"/>
                  </a:cubicBezTo>
                  <a:cubicBezTo>
                    <a:pt x="282" y="2"/>
                    <a:pt x="282" y="2"/>
                    <a:pt x="282" y="2"/>
                  </a:cubicBezTo>
                  <a:cubicBezTo>
                    <a:pt x="315" y="2"/>
                    <a:pt x="315" y="2"/>
                    <a:pt x="315" y="2"/>
                  </a:cubicBezTo>
                  <a:lnTo>
                    <a:pt x="250" y="135"/>
                  </a:lnTo>
                  <a:close/>
                  <a:moveTo>
                    <a:pt x="410" y="157"/>
                  </a:moveTo>
                  <a:cubicBezTo>
                    <a:pt x="380" y="157"/>
                    <a:pt x="380" y="157"/>
                    <a:pt x="380" y="157"/>
                  </a:cubicBezTo>
                  <a:cubicBezTo>
                    <a:pt x="380" y="250"/>
                    <a:pt x="380" y="250"/>
                    <a:pt x="380" y="250"/>
                  </a:cubicBezTo>
                  <a:cubicBezTo>
                    <a:pt x="350" y="250"/>
                    <a:pt x="350" y="250"/>
                    <a:pt x="350" y="250"/>
                  </a:cubicBezTo>
                  <a:cubicBezTo>
                    <a:pt x="350" y="2"/>
                    <a:pt x="350" y="2"/>
                    <a:pt x="350" y="2"/>
                  </a:cubicBezTo>
                  <a:cubicBezTo>
                    <a:pt x="350" y="2"/>
                    <a:pt x="380" y="0"/>
                    <a:pt x="410" y="0"/>
                  </a:cubicBezTo>
                  <a:cubicBezTo>
                    <a:pt x="463" y="0"/>
                    <a:pt x="479" y="33"/>
                    <a:pt x="479" y="77"/>
                  </a:cubicBezTo>
                  <a:cubicBezTo>
                    <a:pt x="479" y="130"/>
                    <a:pt x="460" y="157"/>
                    <a:pt x="410" y="157"/>
                  </a:cubicBezTo>
                  <a:moveTo>
                    <a:pt x="414" y="25"/>
                  </a:moveTo>
                  <a:cubicBezTo>
                    <a:pt x="394" y="25"/>
                    <a:pt x="380" y="28"/>
                    <a:pt x="380" y="28"/>
                  </a:cubicBezTo>
                  <a:cubicBezTo>
                    <a:pt x="380" y="131"/>
                    <a:pt x="380" y="131"/>
                    <a:pt x="380" y="131"/>
                  </a:cubicBezTo>
                  <a:cubicBezTo>
                    <a:pt x="414" y="131"/>
                    <a:pt x="414" y="131"/>
                    <a:pt x="414" y="131"/>
                  </a:cubicBezTo>
                  <a:cubicBezTo>
                    <a:pt x="434" y="131"/>
                    <a:pt x="447" y="118"/>
                    <a:pt x="447" y="79"/>
                  </a:cubicBezTo>
                  <a:cubicBezTo>
                    <a:pt x="447" y="44"/>
                    <a:pt x="439" y="25"/>
                    <a:pt x="414" y="25"/>
                  </a:cubicBezTo>
                  <a:moveTo>
                    <a:pt x="590" y="253"/>
                  </a:moveTo>
                  <a:cubicBezTo>
                    <a:pt x="532" y="253"/>
                    <a:pt x="516" y="210"/>
                    <a:pt x="516" y="123"/>
                  </a:cubicBezTo>
                  <a:cubicBezTo>
                    <a:pt x="516" y="40"/>
                    <a:pt x="532" y="0"/>
                    <a:pt x="590" y="0"/>
                  </a:cubicBezTo>
                  <a:cubicBezTo>
                    <a:pt x="648" y="0"/>
                    <a:pt x="664" y="40"/>
                    <a:pt x="664" y="123"/>
                  </a:cubicBezTo>
                  <a:cubicBezTo>
                    <a:pt x="664" y="210"/>
                    <a:pt x="648" y="253"/>
                    <a:pt x="590" y="253"/>
                  </a:cubicBezTo>
                  <a:moveTo>
                    <a:pt x="590" y="26"/>
                  </a:moveTo>
                  <a:cubicBezTo>
                    <a:pt x="558" y="26"/>
                    <a:pt x="547" y="47"/>
                    <a:pt x="547" y="125"/>
                  </a:cubicBezTo>
                  <a:cubicBezTo>
                    <a:pt x="547" y="201"/>
                    <a:pt x="558" y="227"/>
                    <a:pt x="590" y="227"/>
                  </a:cubicBezTo>
                  <a:cubicBezTo>
                    <a:pt x="622" y="227"/>
                    <a:pt x="632" y="201"/>
                    <a:pt x="632" y="125"/>
                  </a:cubicBezTo>
                  <a:cubicBezTo>
                    <a:pt x="632" y="47"/>
                    <a:pt x="622" y="26"/>
                    <a:pt x="590" y="26"/>
                  </a:cubicBezTo>
                  <a:moveTo>
                    <a:pt x="753" y="253"/>
                  </a:moveTo>
                  <a:cubicBezTo>
                    <a:pt x="735" y="253"/>
                    <a:pt x="710" y="247"/>
                    <a:pt x="706" y="246"/>
                  </a:cubicBezTo>
                  <a:cubicBezTo>
                    <a:pt x="706" y="221"/>
                    <a:pt x="706" y="221"/>
                    <a:pt x="706" y="221"/>
                  </a:cubicBezTo>
                  <a:cubicBezTo>
                    <a:pt x="715" y="222"/>
                    <a:pt x="737" y="226"/>
                    <a:pt x="752" y="226"/>
                  </a:cubicBezTo>
                  <a:cubicBezTo>
                    <a:pt x="770" y="226"/>
                    <a:pt x="782" y="211"/>
                    <a:pt x="782" y="184"/>
                  </a:cubicBezTo>
                  <a:cubicBezTo>
                    <a:pt x="782" y="151"/>
                    <a:pt x="777" y="134"/>
                    <a:pt x="752" y="134"/>
                  </a:cubicBezTo>
                  <a:cubicBezTo>
                    <a:pt x="723" y="134"/>
                    <a:pt x="723" y="134"/>
                    <a:pt x="723" y="134"/>
                  </a:cubicBezTo>
                  <a:cubicBezTo>
                    <a:pt x="723" y="109"/>
                    <a:pt x="723" y="109"/>
                    <a:pt x="723" y="109"/>
                  </a:cubicBezTo>
                  <a:cubicBezTo>
                    <a:pt x="748" y="109"/>
                    <a:pt x="748" y="109"/>
                    <a:pt x="748" y="109"/>
                  </a:cubicBezTo>
                  <a:cubicBezTo>
                    <a:pt x="777" y="109"/>
                    <a:pt x="778" y="79"/>
                    <a:pt x="778" y="65"/>
                  </a:cubicBezTo>
                  <a:cubicBezTo>
                    <a:pt x="778" y="37"/>
                    <a:pt x="769" y="26"/>
                    <a:pt x="752" y="26"/>
                  </a:cubicBezTo>
                  <a:cubicBezTo>
                    <a:pt x="736" y="26"/>
                    <a:pt x="718" y="30"/>
                    <a:pt x="708" y="32"/>
                  </a:cubicBezTo>
                  <a:cubicBezTo>
                    <a:pt x="708" y="6"/>
                    <a:pt x="708" y="6"/>
                    <a:pt x="708" y="6"/>
                  </a:cubicBezTo>
                  <a:cubicBezTo>
                    <a:pt x="712" y="5"/>
                    <a:pt x="733" y="0"/>
                    <a:pt x="751" y="0"/>
                  </a:cubicBezTo>
                  <a:cubicBezTo>
                    <a:pt x="787" y="0"/>
                    <a:pt x="808" y="16"/>
                    <a:pt x="808" y="68"/>
                  </a:cubicBezTo>
                  <a:cubicBezTo>
                    <a:pt x="808" y="92"/>
                    <a:pt x="800" y="113"/>
                    <a:pt x="781" y="120"/>
                  </a:cubicBezTo>
                  <a:cubicBezTo>
                    <a:pt x="803" y="122"/>
                    <a:pt x="812" y="145"/>
                    <a:pt x="812" y="180"/>
                  </a:cubicBezTo>
                  <a:cubicBezTo>
                    <a:pt x="812" y="233"/>
                    <a:pt x="792" y="253"/>
                    <a:pt x="753" y="253"/>
                  </a:cubicBez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7"/>
            <p:cNvSpPr/>
            <p:nvPr/>
          </p:nvSpPr>
          <p:spPr>
            <a:xfrm>
              <a:off x="14703448" y="699964"/>
              <a:ext cx="385822" cy="509805"/>
            </a:xfrm>
            <a:custGeom>
              <a:rect b="b" l="l" r="r" t="t"/>
              <a:pathLst>
                <a:path extrusionOk="0" h="332" w="252">
                  <a:moveTo>
                    <a:pt x="252" y="227"/>
                  </a:moveTo>
                  <a:cubicBezTo>
                    <a:pt x="247" y="228"/>
                    <a:pt x="243" y="229"/>
                    <a:pt x="237" y="229"/>
                  </a:cubicBezTo>
                  <a:cubicBezTo>
                    <a:pt x="195" y="229"/>
                    <a:pt x="132" y="79"/>
                    <a:pt x="132" y="30"/>
                  </a:cubicBezTo>
                  <a:cubicBezTo>
                    <a:pt x="132" y="11"/>
                    <a:pt x="136" y="5"/>
                    <a:pt x="142" y="0"/>
                  </a:cubicBezTo>
                  <a:cubicBezTo>
                    <a:pt x="90" y="6"/>
                    <a:pt x="27" y="25"/>
                    <a:pt x="7" y="50"/>
                  </a:cubicBezTo>
                  <a:cubicBezTo>
                    <a:pt x="3" y="56"/>
                    <a:pt x="0" y="65"/>
                    <a:pt x="0" y="78"/>
                  </a:cubicBezTo>
                  <a:cubicBezTo>
                    <a:pt x="0" y="155"/>
                    <a:pt x="83" y="332"/>
                    <a:pt x="142" y="332"/>
                  </a:cubicBezTo>
                  <a:cubicBezTo>
                    <a:pt x="169" y="332"/>
                    <a:pt x="214" y="287"/>
                    <a:pt x="252" y="227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7"/>
            <p:cNvSpPr/>
            <p:nvPr/>
          </p:nvSpPr>
          <p:spPr>
            <a:xfrm>
              <a:off x="14999100" y="692160"/>
              <a:ext cx="214153" cy="270509"/>
            </a:xfrm>
            <a:custGeom>
              <a:rect b="b" l="l" r="r" t="t"/>
              <a:pathLst>
                <a:path extrusionOk="0" h="176" w="140">
                  <a:moveTo>
                    <a:pt x="31" y="0"/>
                  </a:moveTo>
                  <a:cubicBezTo>
                    <a:pt x="85" y="0"/>
                    <a:pt x="140" y="9"/>
                    <a:pt x="140" y="39"/>
                  </a:cubicBezTo>
                  <a:cubicBezTo>
                    <a:pt x="140" y="101"/>
                    <a:pt x="100" y="176"/>
                    <a:pt x="80" y="176"/>
                  </a:cubicBezTo>
                  <a:cubicBezTo>
                    <a:pt x="44" y="176"/>
                    <a:pt x="0" y="77"/>
                    <a:pt x="0" y="27"/>
                  </a:cubicBezTo>
                  <a:cubicBezTo>
                    <a:pt x="0" y="4"/>
                    <a:pt x="9" y="0"/>
                    <a:pt x="31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6314721" y="6333067"/>
            <a:ext cx="9681151" cy="10842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120"/>
              <a:buFont typeface="Arial"/>
              <a:buNone/>
              <a:defRPr b="0" i="0" sz="3900">
                <a:solidFill>
                  <a:srgbClr val="FE87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7"/>
          <p:cNvSpPr txBox="1"/>
          <p:nvPr>
            <p:ph idx="2" type="body"/>
          </p:nvPr>
        </p:nvSpPr>
        <p:spPr>
          <a:xfrm>
            <a:off x="6328575" y="5167968"/>
            <a:ext cx="9681151" cy="10842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5280"/>
              <a:buFont typeface="Arial"/>
              <a:buNone/>
              <a:defRPr b="1" i="0" sz="6600">
                <a:solidFill>
                  <a:srgbClr val="FE87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ro Statement" showMasterSp="0">
  <p:cSld name="Intro Statement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oogle Shape;38;p8"/>
          <p:cNvGrpSpPr/>
          <p:nvPr/>
        </p:nvGrpSpPr>
        <p:grpSpPr>
          <a:xfrm>
            <a:off x="15748684" y="543661"/>
            <a:ext cx="998381" cy="278521"/>
            <a:chOff x="14706723" y="688770"/>
            <a:chExt cx="1855413" cy="517609"/>
          </a:xfrm>
        </p:grpSpPr>
        <p:sp>
          <p:nvSpPr>
            <p:cNvPr id="39" name="Google Shape;39;p8"/>
            <p:cNvSpPr/>
            <p:nvPr/>
          </p:nvSpPr>
          <p:spPr>
            <a:xfrm>
              <a:off x="15318837" y="817956"/>
              <a:ext cx="1243299" cy="388423"/>
            </a:xfrm>
            <a:custGeom>
              <a:rect b="b" l="l" r="r" t="t"/>
              <a:pathLst>
                <a:path extrusionOk="0" h="253" w="812">
                  <a:moveTo>
                    <a:pt x="85" y="29"/>
                  </a:moveTo>
                  <a:cubicBezTo>
                    <a:pt x="85" y="250"/>
                    <a:pt x="85" y="250"/>
                    <a:pt x="85" y="250"/>
                  </a:cubicBezTo>
                  <a:cubicBezTo>
                    <a:pt x="54" y="250"/>
                    <a:pt x="54" y="250"/>
                    <a:pt x="54" y="250"/>
                  </a:cubicBezTo>
                  <a:cubicBezTo>
                    <a:pt x="54" y="29"/>
                    <a:pt x="54" y="29"/>
                    <a:pt x="54" y="29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40" y="2"/>
                    <a:pt x="140" y="2"/>
                    <a:pt x="140" y="2"/>
                  </a:cubicBezTo>
                  <a:cubicBezTo>
                    <a:pt x="140" y="29"/>
                    <a:pt x="140" y="29"/>
                    <a:pt x="140" y="29"/>
                  </a:cubicBezTo>
                  <a:lnTo>
                    <a:pt x="85" y="29"/>
                  </a:lnTo>
                  <a:close/>
                  <a:moveTo>
                    <a:pt x="250" y="135"/>
                  </a:moveTo>
                  <a:cubicBezTo>
                    <a:pt x="250" y="250"/>
                    <a:pt x="250" y="250"/>
                    <a:pt x="250" y="250"/>
                  </a:cubicBezTo>
                  <a:cubicBezTo>
                    <a:pt x="218" y="250"/>
                    <a:pt x="218" y="250"/>
                    <a:pt x="218" y="250"/>
                  </a:cubicBezTo>
                  <a:cubicBezTo>
                    <a:pt x="218" y="135"/>
                    <a:pt x="218" y="135"/>
                    <a:pt x="218" y="135"/>
                  </a:cubicBezTo>
                  <a:cubicBezTo>
                    <a:pt x="155" y="2"/>
                    <a:pt x="155" y="2"/>
                    <a:pt x="155" y="2"/>
                  </a:cubicBezTo>
                  <a:cubicBezTo>
                    <a:pt x="189" y="2"/>
                    <a:pt x="189" y="2"/>
                    <a:pt x="189" y="2"/>
                  </a:cubicBezTo>
                  <a:cubicBezTo>
                    <a:pt x="236" y="103"/>
                    <a:pt x="236" y="103"/>
                    <a:pt x="236" y="103"/>
                  </a:cubicBezTo>
                  <a:cubicBezTo>
                    <a:pt x="282" y="2"/>
                    <a:pt x="282" y="2"/>
                    <a:pt x="282" y="2"/>
                  </a:cubicBezTo>
                  <a:cubicBezTo>
                    <a:pt x="315" y="2"/>
                    <a:pt x="315" y="2"/>
                    <a:pt x="315" y="2"/>
                  </a:cubicBezTo>
                  <a:lnTo>
                    <a:pt x="250" y="135"/>
                  </a:lnTo>
                  <a:close/>
                  <a:moveTo>
                    <a:pt x="410" y="157"/>
                  </a:moveTo>
                  <a:cubicBezTo>
                    <a:pt x="380" y="157"/>
                    <a:pt x="380" y="157"/>
                    <a:pt x="380" y="157"/>
                  </a:cubicBezTo>
                  <a:cubicBezTo>
                    <a:pt x="380" y="250"/>
                    <a:pt x="380" y="250"/>
                    <a:pt x="380" y="250"/>
                  </a:cubicBezTo>
                  <a:cubicBezTo>
                    <a:pt x="350" y="250"/>
                    <a:pt x="350" y="250"/>
                    <a:pt x="350" y="250"/>
                  </a:cubicBezTo>
                  <a:cubicBezTo>
                    <a:pt x="350" y="2"/>
                    <a:pt x="350" y="2"/>
                    <a:pt x="350" y="2"/>
                  </a:cubicBezTo>
                  <a:cubicBezTo>
                    <a:pt x="350" y="2"/>
                    <a:pt x="380" y="0"/>
                    <a:pt x="410" y="0"/>
                  </a:cubicBezTo>
                  <a:cubicBezTo>
                    <a:pt x="463" y="0"/>
                    <a:pt x="479" y="33"/>
                    <a:pt x="479" y="77"/>
                  </a:cubicBezTo>
                  <a:cubicBezTo>
                    <a:pt x="479" y="130"/>
                    <a:pt x="460" y="157"/>
                    <a:pt x="410" y="157"/>
                  </a:cubicBezTo>
                  <a:moveTo>
                    <a:pt x="414" y="25"/>
                  </a:moveTo>
                  <a:cubicBezTo>
                    <a:pt x="394" y="25"/>
                    <a:pt x="380" y="28"/>
                    <a:pt x="380" y="28"/>
                  </a:cubicBezTo>
                  <a:cubicBezTo>
                    <a:pt x="380" y="131"/>
                    <a:pt x="380" y="131"/>
                    <a:pt x="380" y="131"/>
                  </a:cubicBezTo>
                  <a:cubicBezTo>
                    <a:pt x="414" y="131"/>
                    <a:pt x="414" y="131"/>
                    <a:pt x="414" y="131"/>
                  </a:cubicBezTo>
                  <a:cubicBezTo>
                    <a:pt x="434" y="131"/>
                    <a:pt x="447" y="118"/>
                    <a:pt x="447" y="79"/>
                  </a:cubicBezTo>
                  <a:cubicBezTo>
                    <a:pt x="447" y="44"/>
                    <a:pt x="439" y="25"/>
                    <a:pt x="414" y="25"/>
                  </a:cubicBezTo>
                  <a:moveTo>
                    <a:pt x="590" y="253"/>
                  </a:moveTo>
                  <a:cubicBezTo>
                    <a:pt x="532" y="253"/>
                    <a:pt x="516" y="210"/>
                    <a:pt x="516" y="123"/>
                  </a:cubicBezTo>
                  <a:cubicBezTo>
                    <a:pt x="516" y="40"/>
                    <a:pt x="532" y="0"/>
                    <a:pt x="590" y="0"/>
                  </a:cubicBezTo>
                  <a:cubicBezTo>
                    <a:pt x="648" y="0"/>
                    <a:pt x="664" y="40"/>
                    <a:pt x="664" y="123"/>
                  </a:cubicBezTo>
                  <a:cubicBezTo>
                    <a:pt x="664" y="210"/>
                    <a:pt x="648" y="253"/>
                    <a:pt x="590" y="253"/>
                  </a:cubicBezTo>
                  <a:moveTo>
                    <a:pt x="590" y="26"/>
                  </a:moveTo>
                  <a:cubicBezTo>
                    <a:pt x="558" y="26"/>
                    <a:pt x="547" y="47"/>
                    <a:pt x="547" y="125"/>
                  </a:cubicBezTo>
                  <a:cubicBezTo>
                    <a:pt x="547" y="201"/>
                    <a:pt x="558" y="227"/>
                    <a:pt x="590" y="227"/>
                  </a:cubicBezTo>
                  <a:cubicBezTo>
                    <a:pt x="622" y="227"/>
                    <a:pt x="632" y="201"/>
                    <a:pt x="632" y="125"/>
                  </a:cubicBezTo>
                  <a:cubicBezTo>
                    <a:pt x="632" y="47"/>
                    <a:pt x="622" y="26"/>
                    <a:pt x="590" y="26"/>
                  </a:cubicBezTo>
                  <a:moveTo>
                    <a:pt x="753" y="253"/>
                  </a:moveTo>
                  <a:cubicBezTo>
                    <a:pt x="735" y="253"/>
                    <a:pt x="710" y="247"/>
                    <a:pt x="706" y="246"/>
                  </a:cubicBezTo>
                  <a:cubicBezTo>
                    <a:pt x="706" y="221"/>
                    <a:pt x="706" y="221"/>
                    <a:pt x="706" y="221"/>
                  </a:cubicBezTo>
                  <a:cubicBezTo>
                    <a:pt x="715" y="222"/>
                    <a:pt x="737" y="226"/>
                    <a:pt x="752" y="226"/>
                  </a:cubicBezTo>
                  <a:cubicBezTo>
                    <a:pt x="770" y="226"/>
                    <a:pt x="782" y="211"/>
                    <a:pt x="782" y="184"/>
                  </a:cubicBezTo>
                  <a:cubicBezTo>
                    <a:pt x="782" y="151"/>
                    <a:pt x="777" y="134"/>
                    <a:pt x="752" y="134"/>
                  </a:cubicBezTo>
                  <a:cubicBezTo>
                    <a:pt x="723" y="134"/>
                    <a:pt x="723" y="134"/>
                    <a:pt x="723" y="134"/>
                  </a:cubicBezTo>
                  <a:cubicBezTo>
                    <a:pt x="723" y="109"/>
                    <a:pt x="723" y="109"/>
                    <a:pt x="723" y="109"/>
                  </a:cubicBezTo>
                  <a:cubicBezTo>
                    <a:pt x="748" y="109"/>
                    <a:pt x="748" y="109"/>
                    <a:pt x="748" y="109"/>
                  </a:cubicBezTo>
                  <a:cubicBezTo>
                    <a:pt x="777" y="109"/>
                    <a:pt x="778" y="79"/>
                    <a:pt x="778" y="65"/>
                  </a:cubicBezTo>
                  <a:cubicBezTo>
                    <a:pt x="778" y="37"/>
                    <a:pt x="769" y="26"/>
                    <a:pt x="752" y="26"/>
                  </a:cubicBezTo>
                  <a:cubicBezTo>
                    <a:pt x="736" y="26"/>
                    <a:pt x="718" y="30"/>
                    <a:pt x="708" y="32"/>
                  </a:cubicBezTo>
                  <a:cubicBezTo>
                    <a:pt x="708" y="6"/>
                    <a:pt x="708" y="6"/>
                    <a:pt x="708" y="6"/>
                  </a:cubicBezTo>
                  <a:cubicBezTo>
                    <a:pt x="712" y="5"/>
                    <a:pt x="733" y="0"/>
                    <a:pt x="751" y="0"/>
                  </a:cubicBezTo>
                  <a:cubicBezTo>
                    <a:pt x="787" y="0"/>
                    <a:pt x="808" y="16"/>
                    <a:pt x="808" y="68"/>
                  </a:cubicBezTo>
                  <a:cubicBezTo>
                    <a:pt x="808" y="92"/>
                    <a:pt x="800" y="113"/>
                    <a:pt x="781" y="120"/>
                  </a:cubicBezTo>
                  <a:cubicBezTo>
                    <a:pt x="803" y="122"/>
                    <a:pt x="812" y="145"/>
                    <a:pt x="812" y="180"/>
                  </a:cubicBezTo>
                  <a:cubicBezTo>
                    <a:pt x="812" y="233"/>
                    <a:pt x="792" y="253"/>
                    <a:pt x="753" y="253"/>
                  </a:cubicBezTo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Google Shape;40;p8"/>
            <p:cNvSpPr/>
            <p:nvPr/>
          </p:nvSpPr>
          <p:spPr>
            <a:xfrm>
              <a:off x="14706723" y="696574"/>
              <a:ext cx="385821" cy="509805"/>
            </a:xfrm>
            <a:custGeom>
              <a:rect b="b" l="l" r="r" t="t"/>
              <a:pathLst>
                <a:path extrusionOk="0" h="332" w="252">
                  <a:moveTo>
                    <a:pt x="252" y="227"/>
                  </a:moveTo>
                  <a:cubicBezTo>
                    <a:pt x="247" y="228"/>
                    <a:pt x="243" y="229"/>
                    <a:pt x="237" y="229"/>
                  </a:cubicBezTo>
                  <a:cubicBezTo>
                    <a:pt x="195" y="229"/>
                    <a:pt x="132" y="79"/>
                    <a:pt x="132" y="30"/>
                  </a:cubicBezTo>
                  <a:cubicBezTo>
                    <a:pt x="132" y="11"/>
                    <a:pt x="136" y="5"/>
                    <a:pt x="142" y="0"/>
                  </a:cubicBezTo>
                  <a:cubicBezTo>
                    <a:pt x="90" y="6"/>
                    <a:pt x="27" y="25"/>
                    <a:pt x="7" y="50"/>
                  </a:cubicBezTo>
                  <a:cubicBezTo>
                    <a:pt x="3" y="56"/>
                    <a:pt x="0" y="65"/>
                    <a:pt x="0" y="78"/>
                  </a:cubicBezTo>
                  <a:cubicBezTo>
                    <a:pt x="0" y="155"/>
                    <a:pt x="83" y="332"/>
                    <a:pt x="142" y="332"/>
                  </a:cubicBezTo>
                  <a:cubicBezTo>
                    <a:pt x="169" y="332"/>
                    <a:pt x="214" y="287"/>
                    <a:pt x="252" y="227"/>
                  </a:cubicBezTo>
                </a:path>
              </a:pathLst>
            </a:custGeom>
            <a:solidFill>
              <a:srgbClr val="FE87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Google Shape;41;p8"/>
            <p:cNvSpPr/>
            <p:nvPr/>
          </p:nvSpPr>
          <p:spPr>
            <a:xfrm>
              <a:off x="15002377" y="688770"/>
              <a:ext cx="214153" cy="270509"/>
            </a:xfrm>
            <a:custGeom>
              <a:rect b="b" l="l" r="r" t="t"/>
              <a:pathLst>
                <a:path extrusionOk="0" h="176" w="140">
                  <a:moveTo>
                    <a:pt x="31" y="0"/>
                  </a:moveTo>
                  <a:cubicBezTo>
                    <a:pt x="85" y="0"/>
                    <a:pt x="140" y="9"/>
                    <a:pt x="140" y="39"/>
                  </a:cubicBezTo>
                  <a:cubicBezTo>
                    <a:pt x="140" y="101"/>
                    <a:pt x="100" y="176"/>
                    <a:pt x="80" y="176"/>
                  </a:cubicBezTo>
                  <a:cubicBezTo>
                    <a:pt x="44" y="176"/>
                    <a:pt x="0" y="77"/>
                    <a:pt x="0" y="27"/>
                  </a:cubicBezTo>
                  <a:cubicBezTo>
                    <a:pt x="0" y="4"/>
                    <a:pt x="9" y="0"/>
                    <a:pt x="31" y="0"/>
                  </a:cubicBezTo>
                </a:path>
              </a:pathLst>
            </a:custGeom>
            <a:solidFill>
              <a:srgbClr val="FE87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" name="Google Shape;42;p8"/>
          <p:cNvSpPr txBox="1"/>
          <p:nvPr/>
        </p:nvSpPr>
        <p:spPr>
          <a:xfrm>
            <a:off x="16228667" y="9269266"/>
            <a:ext cx="518400" cy="24216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1" i="0" lang="en-US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8"/>
          <p:cNvSpPr txBox="1"/>
          <p:nvPr>
            <p:ph idx="1" type="body"/>
          </p:nvPr>
        </p:nvSpPr>
        <p:spPr>
          <a:xfrm>
            <a:off x="13361987" y="9269265"/>
            <a:ext cx="1400175" cy="24216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Arial"/>
              <a:buNone/>
              <a:defRPr b="1" i="0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2" type="body"/>
          </p:nvPr>
        </p:nvSpPr>
        <p:spPr>
          <a:xfrm>
            <a:off x="14828492" y="9269266"/>
            <a:ext cx="1400175" cy="24216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Arial"/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8"/>
          <p:cNvSpPr/>
          <p:nvPr/>
        </p:nvSpPr>
        <p:spPr>
          <a:xfrm>
            <a:off x="13753359" y="9574031"/>
            <a:ext cx="2993707" cy="199031"/>
          </a:xfrm>
          <a:prstGeom prst="rect">
            <a:avLst/>
          </a:prstGeom>
          <a:solidFill>
            <a:srgbClr val="FE87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p8"/>
          <p:cNvSpPr txBox="1"/>
          <p:nvPr>
            <p:ph idx="3" type="body"/>
          </p:nvPr>
        </p:nvSpPr>
        <p:spPr>
          <a:xfrm>
            <a:off x="-1" y="1377386"/>
            <a:ext cx="17340262" cy="699110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7680"/>
              <a:buFont typeface="Arial"/>
              <a:buNone/>
              <a:defRPr b="1" i="0" sz="9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47" name="Google Shape;47;p8"/>
          <p:cNvCxnSpPr/>
          <p:nvPr/>
        </p:nvCxnSpPr>
        <p:spPr>
          <a:xfrm>
            <a:off x="914400" y="1006573"/>
            <a:ext cx="15832667" cy="0"/>
          </a:xfrm>
          <a:prstGeom prst="straightConnector1">
            <a:avLst/>
          </a:prstGeom>
          <a:noFill/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8" name="Google Shape;48;p8"/>
          <p:cNvSpPr txBox="1"/>
          <p:nvPr>
            <p:ph type="title"/>
          </p:nvPr>
        </p:nvSpPr>
        <p:spPr>
          <a:xfrm>
            <a:off x="914400" y="625935"/>
            <a:ext cx="12447587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Font typeface="Arial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ormal">
  <p:cSld name="Normal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/>
          <p:nvPr>
            <p:ph idx="1" type="body"/>
          </p:nvPr>
        </p:nvSpPr>
        <p:spPr>
          <a:xfrm>
            <a:off x="914400" y="1444400"/>
            <a:ext cx="15817516" cy="725042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47244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840"/>
              <a:buChar char="▪"/>
              <a:defRPr>
                <a:latin typeface="Arial"/>
                <a:ea typeface="Arial"/>
                <a:cs typeface="Arial"/>
                <a:sym typeface="Arial"/>
              </a:defRPr>
            </a:lvl1pPr>
            <a:lvl2pPr indent="-4953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4200"/>
              <a:buChar char="▪"/>
              <a:defRPr/>
            </a:lvl2pPr>
            <a:lvl3pPr indent="-4572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36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9"/>
          <p:cNvSpPr txBox="1"/>
          <p:nvPr>
            <p:ph type="title"/>
          </p:nvPr>
        </p:nvSpPr>
        <p:spPr>
          <a:xfrm>
            <a:off x="914400" y="625935"/>
            <a:ext cx="12447587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15151"/>
              </a:buClr>
              <a:buSzPts val="1900"/>
              <a:buFont typeface="Arial"/>
              <a:buNone/>
              <a:defRPr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/>
        </p:nvSpPr>
        <p:spPr>
          <a:xfrm>
            <a:off x="16228667" y="9269266"/>
            <a:ext cx="518400" cy="24216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1" i="0" lang="en-US" sz="1200" u="none" cap="none" strike="noStrike"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200" u="none" cap="none" strike="noStrike">
              <a:solidFill>
                <a:srgbClr val="51515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9"/>
          <p:cNvSpPr txBox="1"/>
          <p:nvPr>
            <p:ph idx="2" type="body"/>
          </p:nvPr>
        </p:nvSpPr>
        <p:spPr>
          <a:xfrm>
            <a:off x="13754113" y="9269265"/>
            <a:ext cx="829111" cy="24217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Arial"/>
              <a:buNone/>
              <a:defRPr b="1" i="0" sz="1200"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4" name="Google Shape;54;p9"/>
          <p:cNvSpPr txBox="1"/>
          <p:nvPr>
            <p:ph idx="3" type="body"/>
          </p:nvPr>
        </p:nvSpPr>
        <p:spPr>
          <a:xfrm>
            <a:off x="14583224" y="9269266"/>
            <a:ext cx="1400175" cy="24216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Arial"/>
              <a:buNone/>
              <a:defRPr sz="1200"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transition spd="med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" showMasterSp="0">
  <p:cSld name="Agenda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16228667" y="9269266"/>
            <a:ext cx="518400" cy="24216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b="1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b="1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b="1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b="1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b="1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b="1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b="1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b="1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b="1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7" name="Google Shape;57;p10"/>
          <p:cNvSpPr txBox="1"/>
          <p:nvPr>
            <p:ph idx="1" type="body"/>
          </p:nvPr>
        </p:nvSpPr>
        <p:spPr>
          <a:xfrm>
            <a:off x="874140" y="1849437"/>
            <a:ext cx="15832667" cy="67379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4216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040"/>
              <a:buFont typeface="Arial"/>
              <a:buAutoNum type="arabicPeriod"/>
              <a:defRPr sz="3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95300" lvl="1" marL="9144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4200"/>
              <a:buFont typeface="Arial"/>
              <a:buAutoNum type="arabicPeriod"/>
              <a:defRPr/>
            </a:lvl2pPr>
            <a:lvl3pPr indent="-4572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3600"/>
              <a:buFont typeface="Arial"/>
              <a:buAutoNum type="arabicPeriod"/>
              <a:defRPr/>
            </a:lvl3pPr>
            <a:lvl4pPr indent="-5080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4400"/>
              <a:buFont typeface="Arial"/>
              <a:buAutoNum type="arabicPeriod"/>
              <a:defRPr/>
            </a:lvl4pPr>
            <a:lvl5pPr indent="-5080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4400"/>
              <a:buFont typeface="Arial"/>
              <a:buAutoNum type="arabicPeriod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" name="Google Shape;58;p10"/>
          <p:cNvSpPr txBox="1"/>
          <p:nvPr>
            <p:ph idx="2" type="body"/>
          </p:nvPr>
        </p:nvSpPr>
        <p:spPr>
          <a:xfrm>
            <a:off x="13754113" y="9269265"/>
            <a:ext cx="829111" cy="24217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Arial"/>
              <a:buNone/>
              <a:defRPr b="1" i="0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3" type="body"/>
          </p:nvPr>
        </p:nvSpPr>
        <p:spPr>
          <a:xfrm>
            <a:off x="14583224" y="9269266"/>
            <a:ext cx="1400175" cy="24216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Arial"/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" name="Google Shape;60;p10"/>
          <p:cNvSpPr/>
          <p:nvPr/>
        </p:nvSpPr>
        <p:spPr>
          <a:xfrm>
            <a:off x="13753359" y="9574031"/>
            <a:ext cx="2993707" cy="19903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10"/>
          <p:cNvCxnSpPr/>
          <p:nvPr/>
        </p:nvCxnSpPr>
        <p:spPr>
          <a:xfrm>
            <a:off x="914400" y="1006573"/>
            <a:ext cx="15832667" cy="0"/>
          </a:xfrm>
          <a:prstGeom prst="straightConnector1">
            <a:avLst/>
          </a:prstGeom>
          <a:noFill/>
          <a:ln cap="flat" cmpd="sng" w="12700">
            <a:solidFill>
              <a:srgbClr val="8C8C8C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2" name="Google Shape;62;p10"/>
          <p:cNvSpPr txBox="1"/>
          <p:nvPr>
            <p:ph type="title"/>
          </p:nvPr>
        </p:nvSpPr>
        <p:spPr>
          <a:xfrm>
            <a:off x="914400" y="625935"/>
            <a:ext cx="12447587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E8700"/>
              </a:buClr>
              <a:buSzPts val="1900"/>
              <a:buFont typeface="Arial"/>
              <a:buNone/>
              <a:defRPr>
                <a:solidFill>
                  <a:srgbClr val="FE87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63" name="Google Shape;63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882286" y="555947"/>
            <a:ext cx="998380" cy="26623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4" name="Google Shape;64;p10"/>
          <p:cNvGrpSpPr/>
          <p:nvPr/>
        </p:nvGrpSpPr>
        <p:grpSpPr>
          <a:xfrm>
            <a:off x="15748686" y="543661"/>
            <a:ext cx="998380" cy="278521"/>
            <a:chOff x="14706725" y="688770"/>
            <a:chExt cx="1855411" cy="517609"/>
          </a:xfrm>
        </p:grpSpPr>
        <p:sp>
          <p:nvSpPr>
            <p:cNvPr id="65" name="Google Shape;65;p10"/>
            <p:cNvSpPr/>
            <p:nvPr/>
          </p:nvSpPr>
          <p:spPr>
            <a:xfrm>
              <a:off x="15318837" y="817956"/>
              <a:ext cx="1243299" cy="388423"/>
            </a:xfrm>
            <a:custGeom>
              <a:rect b="b" l="l" r="r" t="t"/>
              <a:pathLst>
                <a:path extrusionOk="0" h="253" w="812">
                  <a:moveTo>
                    <a:pt x="85" y="29"/>
                  </a:moveTo>
                  <a:cubicBezTo>
                    <a:pt x="85" y="250"/>
                    <a:pt x="85" y="250"/>
                    <a:pt x="85" y="250"/>
                  </a:cubicBezTo>
                  <a:cubicBezTo>
                    <a:pt x="54" y="250"/>
                    <a:pt x="54" y="250"/>
                    <a:pt x="54" y="250"/>
                  </a:cubicBezTo>
                  <a:cubicBezTo>
                    <a:pt x="54" y="29"/>
                    <a:pt x="54" y="29"/>
                    <a:pt x="54" y="29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40" y="2"/>
                    <a:pt x="140" y="2"/>
                    <a:pt x="140" y="2"/>
                  </a:cubicBezTo>
                  <a:cubicBezTo>
                    <a:pt x="140" y="29"/>
                    <a:pt x="140" y="29"/>
                    <a:pt x="140" y="29"/>
                  </a:cubicBezTo>
                  <a:lnTo>
                    <a:pt x="85" y="29"/>
                  </a:lnTo>
                  <a:close/>
                  <a:moveTo>
                    <a:pt x="250" y="135"/>
                  </a:moveTo>
                  <a:cubicBezTo>
                    <a:pt x="250" y="250"/>
                    <a:pt x="250" y="250"/>
                    <a:pt x="250" y="250"/>
                  </a:cubicBezTo>
                  <a:cubicBezTo>
                    <a:pt x="218" y="250"/>
                    <a:pt x="218" y="250"/>
                    <a:pt x="218" y="250"/>
                  </a:cubicBezTo>
                  <a:cubicBezTo>
                    <a:pt x="218" y="135"/>
                    <a:pt x="218" y="135"/>
                    <a:pt x="218" y="135"/>
                  </a:cubicBezTo>
                  <a:cubicBezTo>
                    <a:pt x="155" y="2"/>
                    <a:pt x="155" y="2"/>
                    <a:pt x="155" y="2"/>
                  </a:cubicBezTo>
                  <a:cubicBezTo>
                    <a:pt x="189" y="2"/>
                    <a:pt x="189" y="2"/>
                    <a:pt x="189" y="2"/>
                  </a:cubicBezTo>
                  <a:cubicBezTo>
                    <a:pt x="236" y="103"/>
                    <a:pt x="236" y="103"/>
                    <a:pt x="236" y="103"/>
                  </a:cubicBezTo>
                  <a:cubicBezTo>
                    <a:pt x="282" y="2"/>
                    <a:pt x="282" y="2"/>
                    <a:pt x="282" y="2"/>
                  </a:cubicBezTo>
                  <a:cubicBezTo>
                    <a:pt x="315" y="2"/>
                    <a:pt x="315" y="2"/>
                    <a:pt x="315" y="2"/>
                  </a:cubicBezTo>
                  <a:lnTo>
                    <a:pt x="250" y="135"/>
                  </a:lnTo>
                  <a:close/>
                  <a:moveTo>
                    <a:pt x="410" y="157"/>
                  </a:moveTo>
                  <a:cubicBezTo>
                    <a:pt x="380" y="157"/>
                    <a:pt x="380" y="157"/>
                    <a:pt x="380" y="157"/>
                  </a:cubicBezTo>
                  <a:cubicBezTo>
                    <a:pt x="380" y="250"/>
                    <a:pt x="380" y="250"/>
                    <a:pt x="380" y="250"/>
                  </a:cubicBezTo>
                  <a:cubicBezTo>
                    <a:pt x="350" y="250"/>
                    <a:pt x="350" y="250"/>
                    <a:pt x="350" y="250"/>
                  </a:cubicBezTo>
                  <a:cubicBezTo>
                    <a:pt x="350" y="2"/>
                    <a:pt x="350" y="2"/>
                    <a:pt x="350" y="2"/>
                  </a:cubicBezTo>
                  <a:cubicBezTo>
                    <a:pt x="350" y="2"/>
                    <a:pt x="380" y="0"/>
                    <a:pt x="410" y="0"/>
                  </a:cubicBezTo>
                  <a:cubicBezTo>
                    <a:pt x="463" y="0"/>
                    <a:pt x="479" y="33"/>
                    <a:pt x="479" y="77"/>
                  </a:cubicBezTo>
                  <a:cubicBezTo>
                    <a:pt x="479" y="130"/>
                    <a:pt x="460" y="157"/>
                    <a:pt x="410" y="157"/>
                  </a:cubicBezTo>
                  <a:moveTo>
                    <a:pt x="414" y="25"/>
                  </a:moveTo>
                  <a:cubicBezTo>
                    <a:pt x="394" y="25"/>
                    <a:pt x="380" y="28"/>
                    <a:pt x="380" y="28"/>
                  </a:cubicBezTo>
                  <a:cubicBezTo>
                    <a:pt x="380" y="131"/>
                    <a:pt x="380" y="131"/>
                    <a:pt x="380" y="131"/>
                  </a:cubicBezTo>
                  <a:cubicBezTo>
                    <a:pt x="414" y="131"/>
                    <a:pt x="414" y="131"/>
                    <a:pt x="414" y="131"/>
                  </a:cubicBezTo>
                  <a:cubicBezTo>
                    <a:pt x="434" y="131"/>
                    <a:pt x="447" y="118"/>
                    <a:pt x="447" y="79"/>
                  </a:cubicBezTo>
                  <a:cubicBezTo>
                    <a:pt x="447" y="44"/>
                    <a:pt x="439" y="25"/>
                    <a:pt x="414" y="25"/>
                  </a:cubicBezTo>
                  <a:moveTo>
                    <a:pt x="590" y="253"/>
                  </a:moveTo>
                  <a:cubicBezTo>
                    <a:pt x="532" y="253"/>
                    <a:pt x="516" y="210"/>
                    <a:pt x="516" y="123"/>
                  </a:cubicBezTo>
                  <a:cubicBezTo>
                    <a:pt x="516" y="40"/>
                    <a:pt x="532" y="0"/>
                    <a:pt x="590" y="0"/>
                  </a:cubicBezTo>
                  <a:cubicBezTo>
                    <a:pt x="648" y="0"/>
                    <a:pt x="664" y="40"/>
                    <a:pt x="664" y="123"/>
                  </a:cubicBezTo>
                  <a:cubicBezTo>
                    <a:pt x="664" y="210"/>
                    <a:pt x="648" y="253"/>
                    <a:pt x="590" y="253"/>
                  </a:cubicBezTo>
                  <a:moveTo>
                    <a:pt x="590" y="26"/>
                  </a:moveTo>
                  <a:cubicBezTo>
                    <a:pt x="558" y="26"/>
                    <a:pt x="547" y="47"/>
                    <a:pt x="547" y="125"/>
                  </a:cubicBezTo>
                  <a:cubicBezTo>
                    <a:pt x="547" y="201"/>
                    <a:pt x="558" y="227"/>
                    <a:pt x="590" y="227"/>
                  </a:cubicBezTo>
                  <a:cubicBezTo>
                    <a:pt x="622" y="227"/>
                    <a:pt x="632" y="201"/>
                    <a:pt x="632" y="125"/>
                  </a:cubicBezTo>
                  <a:cubicBezTo>
                    <a:pt x="632" y="47"/>
                    <a:pt x="622" y="26"/>
                    <a:pt x="590" y="26"/>
                  </a:cubicBezTo>
                  <a:moveTo>
                    <a:pt x="753" y="253"/>
                  </a:moveTo>
                  <a:cubicBezTo>
                    <a:pt x="735" y="253"/>
                    <a:pt x="710" y="247"/>
                    <a:pt x="706" y="246"/>
                  </a:cubicBezTo>
                  <a:cubicBezTo>
                    <a:pt x="706" y="221"/>
                    <a:pt x="706" y="221"/>
                    <a:pt x="706" y="221"/>
                  </a:cubicBezTo>
                  <a:cubicBezTo>
                    <a:pt x="715" y="222"/>
                    <a:pt x="737" y="226"/>
                    <a:pt x="752" y="226"/>
                  </a:cubicBezTo>
                  <a:cubicBezTo>
                    <a:pt x="770" y="226"/>
                    <a:pt x="782" y="211"/>
                    <a:pt x="782" y="184"/>
                  </a:cubicBezTo>
                  <a:cubicBezTo>
                    <a:pt x="782" y="151"/>
                    <a:pt x="777" y="134"/>
                    <a:pt x="752" y="134"/>
                  </a:cubicBezTo>
                  <a:cubicBezTo>
                    <a:pt x="723" y="134"/>
                    <a:pt x="723" y="134"/>
                    <a:pt x="723" y="134"/>
                  </a:cubicBezTo>
                  <a:cubicBezTo>
                    <a:pt x="723" y="109"/>
                    <a:pt x="723" y="109"/>
                    <a:pt x="723" y="109"/>
                  </a:cubicBezTo>
                  <a:cubicBezTo>
                    <a:pt x="748" y="109"/>
                    <a:pt x="748" y="109"/>
                    <a:pt x="748" y="109"/>
                  </a:cubicBezTo>
                  <a:cubicBezTo>
                    <a:pt x="777" y="109"/>
                    <a:pt x="778" y="79"/>
                    <a:pt x="778" y="65"/>
                  </a:cubicBezTo>
                  <a:cubicBezTo>
                    <a:pt x="778" y="37"/>
                    <a:pt x="769" y="26"/>
                    <a:pt x="752" y="26"/>
                  </a:cubicBezTo>
                  <a:cubicBezTo>
                    <a:pt x="736" y="26"/>
                    <a:pt x="718" y="30"/>
                    <a:pt x="708" y="32"/>
                  </a:cubicBezTo>
                  <a:cubicBezTo>
                    <a:pt x="708" y="6"/>
                    <a:pt x="708" y="6"/>
                    <a:pt x="708" y="6"/>
                  </a:cubicBezTo>
                  <a:cubicBezTo>
                    <a:pt x="712" y="5"/>
                    <a:pt x="733" y="0"/>
                    <a:pt x="751" y="0"/>
                  </a:cubicBezTo>
                  <a:cubicBezTo>
                    <a:pt x="787" y="0"/>
                    <a:pt x="808" y="16"/>
                    <a:pt x="808" y="68"/>
                  </a:cubicBezTo>
                  <a:cubicBezTo>
                    <a:pt x="808" y="92"/>
                    <a:pt x="800" y="113"/>
                    <a:pt x="781" y="120"/>
                  </a:cubicBezTo>
                  <a:cubicBezTo>
                    <a:pt x="803" y="122"/>
                    <a:pt x="812" y="145"/>
                    <a:pt x="812" y="180"/>
                  </a:cubicBezTo>
                  <a:cubicBezTo>
                    <a:pt x="812" y="233"/>
                    <a:pt x="792" y="253"/>
                    <a:pt x="753" y="253"/>
                  </a:cubicBezTo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" name="Google Shape;66;p10"/>
            <p:cNvSpPr/>
            <p:nvPr/>
          </p:nvSpPr>
          <p:spPr>
            <a:xfrm>
              <a:off x="14706725" y="696574"/>
              <a:ext cx="385822" cy="509805"/>
            </a:xfrm>
            <a:custGeom>
              <a:rect b="b" l="l" r="r" t="t"/>
              <a:pathLst>
                <a:path extrusionOk="0" h="332" w="252">
                  <a:moveTo>
                    <a:pt x="252" y="227"/>
                  </a:moveTo>
                  <a:cubicBezTo>
                    <a:pt x="247" y="228"/>
                    <a:pt x="243" y="229"/>
                    <a:pt x="237" y="229"/>
                  </a:cubicBezTo>
                  <a:cubicBezTo>
                    <a:pt x="195" y="229"/>
                    <a:pt x="132" y="79"/>
                    <a:pt x="132" y="30"/>
                  </a:cubicBezTo>
                  <a:cubicBezTo>
                    <a:pt x="132" y="11"/>
                    <a:pt x="136" y="5"/>
                    <a:pt x="142" y="0"/>
                  </a:cubicBezTo>
                  <a:cubicBezTo>
                    <a:pt x="90" y="6"/>
                    <a:pt x="27" y="25"/>
                    <a:pt x="7" y="50"/>
                  </a:cubicBezTo>
                  <a:cubicBezTo>
                    <a:pt x="3" y="56"/>
                    <a:pt x="0" y="65"/>
                    <a:pt x="0" y="78"/>
                  </a:cubicBezTo>
                  <a:cubicBezTo>
                    <a:pt x="0" y="155"/>
                    <a:pt x="83" y="332"/>
                    <a:pt x="142" y="332"/>
                  </a:cubicBezTo>
                  <a:cubicBezTo>
                    <a:pt x="169" y="332"/>
                    <a:pt x="214" y="287"/>
                    <a:pt x="252" y="227"/>
                  </a:cubicBezTo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" name="Google Shape;67;p10"/>
            <p:cNvSpPr/>
            <p:nvPr/>
          </p:nvSpPr>
          <p:spPr>
            <a:xfrm>
              <a:off x="15002377" y="688770"/>
              <a:ext cx="214153" cy="270509"/>
            </a:xfrm>
            <a:custGeom>
              <a:rect b="b" l="l" r="r" t="t"/>
              <a:pathLst>
                <a:path extrusionOk="0" h="176" w="140">
                  <a:moveTo>
                    <a:pt x="31" y="0"/>
                  </a:moveTo>
                  <a:cubicBezTo>
                    <a:pt x="85" y="0"/>
                    <a:pt x="140" y="9"/>
                    <a:pt x="140" y="39"/>
                  </a:cubicBezTo>
                  <a:cubicBezTo>
                    <a:pt x="140" y="101"/>
                    <a:pt x="100" y="176"/>
                    <a:pt x="80" y="176"/>
                  </a:cubicBezTo>
                  <a:cubicBezTo>
                    <a:pt x="44" y="176"/>
                    <a:pt x="0" y="77"/>
                    <a:pt x="0" y="27"/>
                  </a:cubicBezTo>
                  <a:cubicBezTo>
                    <a:pt x="0" y="4"/>
                    <a:pt x="9" y="0"/>
                    <a:pt x="31" y="0"/>
                  </a:cubicBezTo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ransition spd="med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_blue" showMasterSp="0">
  <p:cSld name="Section_blu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oogle Shape;69;p11"/>
          <p:cNvGrpSpPr/>
          <p:nvPr/>
        </p:nvGrpSpPr>
        <p:grpSpPr>
          <a:xfrm>
            <a:off x="15748686" y="543661"/>
            <a:ext cx="998380" cy="278521"/>
            <a:chOff x="14706725" y="688770"/>
            <a:chExt cx="1855411" cy="517609"/>
          </a:xfrm>
        </p:grpSpPr>
        <p:sp>
          <p:nvSpPr>
            <p:cNvPr id="70" name="Google Shape;70;p11"/>
            <p:cNvSpPr/>
            <p:nvPr/>
          </p:nvSpPr>
          <p:spPr>
            <a:xfrm>
              <a:off x="15318837" y="817956"/>
              <a:ext cx="1243299" cy="388423"/>
            </a:xfrm>
            <a:custGeom>
              <a:rect b="b" l="l" r="r" t="t"/>
              <a:pathLst>
                <a:path extrusionOk="0" h="253" w="812">
                  <a:moveTo>
                    <a:pt x="85" y="29"/>
                  </a:moveTo>
                  <a:cubicBezTo>
                    <a:pt x="85" y="250"/>
                    <a:pt x="85" y="250"/>
                    <a:pt x="85" y="250"/>
                  </a:cubicBezTo>
                  <a:cubicBezTo>
                    <a:pt x="54" y="250"/>
                    <a:pt x="54" y="250"/>
                    <a:pt x="54" y="250"/>
                  </a:cubicBezTo>
                  <a:cubicBezTo>
                    <a:pt x="54" y="29"/>
                    <a:pt x="54" y="29"/>
                    <a:pt x="54" y="29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40" y="2"/>
                    <a:pt x="140" y="2"/>
                    <a:pt x="140" y="2"/>
                  </a:cubicBezTo>
                  <a:cubicBezTo>
                    <a:pt x="140" y="29"/>
                    <a:pt x="140" y="29"/>
                    <a:pt x="140" y="29"/>
                  </a:cubicBezTo>
                  <a:lnTo>
                    <a:pt x="85" y="29"/>
                  </a:lnTo>
                  <a:close/>
                  <a:moveTo>
                    <a:pt x="250" y="135"/>
                  </a:moveTo>
                  <a:cubicBezTo>
                    <a:pt x="250" y="250"/>
                    <a:pt x="250" y="250"/>
                    <a:pt x="250" y="250"/>
                  </a:cubicBezTo>
                  <a:cubicBezTo>
                    <a:pt x="218" y="250"/>
                    <a:pt x="218" y="250"/>
                    <a:pt x="218" y="250"/>
                  </a:cubicBezTo>
                  <a:cubicBezTo>
                    <a:pt x="218" y="135"/>
                    <a:pt x="218" y="135"/>
                    <a:pt x="218" y="135"/>
                  </a:cubicBezTo>
                  <a:cubicBezTo>
                    <a:pt x="155" y="2"/>
                    <a:pt x="155" y="2"/>
                    <a:pt x="155" y="2"/>
                  </a:cubicBezTo>
                  <a:cubicBezTo>
                    <a:pt x="189" y="2"/>
                    <a:pt x="189" y="2"/>
                    <a:pt x="189" y="2"/>
                  </a:cubicBezTo>
                  <a:cubicBezTo>
                    <a:pt x="236" y="103"/>
                    <a:pt x="236" y="103"/>
                    <a:pt x="236" y="103"/>
                  </a:cubicBezTo>
                  <a:cubicBezTo>
                    <a:pt x="282" y="2"/>
                    <a:pt x="282" y="2"/>
                    <a:pt x="282" y="2"/>
                  </a:cubicBezTo>
                  <a:cubicBezTo>
                    <a:pt x="315" y="2"/>
                    <a:pt x="315" y="2"/>
                    <a:pt x="315" y="2"/>
                  </a:cubicBezTo>
                  <a:lnTo>
                    <a:pt x="250" y="135"/>
                  </a:lnTo>
                  <a:close/>
                  <a:moveTo>
                    <a:pt x="410" y="157"/>
                  </a:moveTo>
                  <a:cubicBezTo>
                    <a:pt x="380" y="157"/>
                    <a:pt x="380" y="157"/>
                    <a:pt x="380" y="157"/>
                  </a:cubicBezTo>
                  <a:cubicBezTo>
                    <a:pt x="380" y="250"/>
                    <a:pt x="380" y="250"/>
                    <a:pt x="380" y="250"/>
                  </a:cubicBezTo>
                  <a:cubicBezTo>
                    <a:pt x="350" y="250"/>
                    <a:pt x="350" y="250"/>
                    <a:pt x="350" y="250"/>
                  </a:cubicBezTo>
                  <a:cubicBezTo>
                    <a:pt x="350" y="2"/>
                    <a:pt x="350" y="2"/>
                    <a:pt x="350" y="2"/>
                  </a:cubicBezTo>
                  <a:cubicBezTo>
                    <a:pt x="350" y="2"/>
                    <a:pt x="380" y="0"/>
                    <a:pt x="410" y="0"/>
                  </a:cubicBezTo>
                  <a:cubicBezTo>
                    <a:pt x="463" y="0"/>
                    <a:pt x="479" y="33"/>
                    <a:pt x="479" y="77"/>
                  </a:cubicBezTo>
                  <a:cubicBezTo>
                    <a:pt x="479" y="130"/>
                    <a:pt x="460" y="157"/>
                    <a:pt x="410" y="157"/>
                  </a:cubicBezTo>
                  <a:moveTo>
                    <a:pt x="414" y="25"/>
                  </a:moveTo>
                  <a:cubicBezTo>
                    <a:pt x="394" y="25"/>
                    <a:pt x="380" y="28"/>
                    <a:pt x="380" y="28"/>
                  </a:cubicBezTo>
                  <a:cubicBezTo>
                    <a:pt x="380" y="131"/>
                    <a:pt x="380" y="131"/>
                    <a:pt x="380" y="131"/>
                  </a:cubicBezTo>
                  <a:cubicBezTo>
                    <a:pt x="414" y="131"/>
                    <a:pt x="414" y="131"/>
                    <a:pt x="414" y="131"/>
                  </a:cubicBezTo>
                  <a:cubicBezTo>
                    <a:pt x="434" y="131"/>
                    <a:pt x="447" y="118"/>
                    <a:pt x="447" y="79"/>
                  </a:cubicBezTo>
                  <a:cubicBezTo>
                    <a:pt x="447" y="44"/>
                    <a:pt x="439" y="25"/>
                    <a:pt x="414" y="25"/>
                  </a:cubicBezTo>
                  <a:moveTo>
                    <a:pt x="590" y="253"/>
                  </a:moveTo>
                  <a:cubicBezTo>
                    <a:pt x="532" y="253"/>
                    <a:pt x="516" y="210"/>
                    <a:pt x="516" y="123"/>
                  </a:cubicBezTo>
                  <a:cubicBezTo>
                    <a:pt x="516" y="40"/>
                    <a:pt x="532" y="0"/>
                    <a:pt x="590" y="0"/>
                  </a:cubicBezTo>
                  <a:cubicBezTo>
                    <a:pt x="648" y="0"/>
                    <a:pt x="664" y="40"/>
                    <a:pt x="664" y="123"/>
                  </a:cubicBezTo>
                  <a:cubicBezTo>
                    <a:pt x="664" y="210"/>
                    <a:pt x="648" y="253"/>
                    <a:pt x="590" y="253"/>
                  </a:cubicBezTo>
                  <a:moveTo>
                    <a:pt x="590" y="26"/>
                  </a:moveTo>
                  <a:cubicBezTo>
                    <a:pt x="558" y="26"/>
                    <a:pt x="547" y="47"/>
                    <a:pt x="547" y="125"/>
                  </a:cubicBezTo>
                  <a:cubicBezTo>
                    <a:pt x="547" y="201"/>
                    <a:pt x="558" y="227"/>
                    <a:pt x="590" y="227"/>
                  </a:cubicBezTo>
                  <a:cubicBezTo>
                    <a:pt x="622" y="227"/>
                    <a:pt x="632" y="201"/>
                    <a:pt x="632" y="125"/>
                  </a:cubicBezTo>
                  <a:cubicBezTo>
                    <a:pt x="632" y="47"/>
                    <a:pt x="622" y="26"/>
                    <a:pt x="590" y="26"/>
                  </a:cubicBezTo>
                  <a:moveTo>
                    <a:pt x="753" y="253"/>
                  </a:moveTo>
                  <a:cubicBezTo>
                    <a:pt x="735" y="253"/>
                    <a:pt x="710" y="247"/>
                    <a:pt x="706" y="246"/>
                  </a:cubicBezTo>
                  <a:cubicBezTo>
                    <a:pt x="706" y="221"/>
                    <a:pt x="706" y="221"/>
                    <a:pt x="706" y="221"/>
                  </a:cubicBezTo>
                  <a:cubicBezTo>
                    <a:pt x="715" y="222"/>
                    <a:pt x="737" y="226"/>
                    <a:pt x="752" y="226"/>
                  </a:cubicBezTo>
                  <a:cubicBezTo>
                    <a:pt x="770" y="226"/>
                    <a:pt x="782" y="211"/>
                    <a:pt x="782" y="184"/>
                  </a:cubicBezTo>
                  <a:cubicBezTo>
                    <a:pt x="782" y="151"/>
                    <a:pt x="777" y="134"/>
                    <a:pt x="752" y="134"/>
                  </a:cubicBezTo>
                  <a:cubicBezTo>
                    <a:pt x="723" y="134"/>
                    <a:pt x="723" y="134"/>
                    <a:pt x="723" y="134"/>
                  </a:cubicBezTo>
                  <a:cubicBezTo>
                    <a:pt x="723" y="109"/>
                    <a:pt x="723" y="109"/>
                    <a:pt x="723" y="109"/>
                  </a:cubicBezTo>
                  <a:cubicBezTo>
                    <a:pt x="748" y="109"/>
                    <a:pt x="748" y="109"/>
                    <a:pt x="748" y="109"/>
                  </a:cubicBezTo>
                  <a:cubicBezTo>
                    <a:pt x="777" y="109"/>
                    <a:pt x="778" y="79"/>
                    <a:pt x="778" y="65"/>
                  </a:cubicBezTo>
                  <a:cubicBezTo>
                    <a:pt x="778" y="37"/>
                    <a:pt x="769" y="26"/>
                    <a:pt x="752" y="26"/>
                  </a:cubicBezTo>
                  <a:cubicBezTo>
                    <a:pt x="736" y="26"/>
                    <a:pt x="718" y="30"/>
                    <a:pt x="708" y="32"/>
                  </a:cubicBezTo>
                  <a:cubicBezTo>
                    <a:pt x="708" y="6"/>
                    <a:pt x="708" y="6"/>
                    <a:pt x="708" y="6"/>
                  </a:cubicBezTo>
                  <a:cubicBezTo>
                    <a:pt x="712" y="5"/>
                    <a:pt x="733" y="0"/>
                    <a:pt x="751" y="0"/>
                  </a:cubicBezTo>
                  <a:cubicBezTo>
                    <a:pt x="787" y="0"/>
                    <a:pt x="808" y="16"/>
                    <a:pt x="808" y="68"/>
                  </a:cubicBezTo>
                  <a:cubicBezTo>
                    <a:pt x="808" y="92"/>
                    <a:pt x="800" y="113"/>
                    <a:pt x="781" y="120"/>
                  </a:cubicBezTo>
                  <a:cubicBezTo>
                    <a:pt x="803" y="122"/>
                    <a:pt x="812" y="145"/>
                    <a:pt x="812" y="180"/>
                  </a:cubicBezTo>
                  <a:cubicBezTo>
                    <a:pt x="812" y="233"/>
                    <a:pt x="792" y="253"/>
                    <a:pt x="753" y="253"/>
                  </a:cubicBezTo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" name="Google Shape;71;p11"/>
            <p:cNvSpPr/>
            <p:nvPr/>
          </p:nvSpPr>
          <p:spPr>
            <a:xfrm>
              <a:off x="14706725" y="696574"/>
              <a:ext cx="385822" cy="509805"/>
            </a:xfrm>
            <a:custGeom>
              <a:rect b="b" l="l" r="r" t="t"/>
              <a:pathLst>
                <a:path extrusionOk="0" h="332" w="252">
                  <a:moveTo>
                    <a:pt x="252" y="227"/>
                  </a:moveTo>
                  <a:cubicBezTo>
                    <a:pt x="247" y="228"/>
                    <a:pt x="243" y="229"/>
                    <a:pt x="237" y="229"/>
                  </a:cubicBezTo>
                  <a:cubicBezTo>
                    <a:pt x="195" y="229"/>
                    <a:pt x="132" y="79"/>
                    <a:pt x="132" y="30"/>
                  </a:cubicBezTo>
                  <a:cubicBezTo>
                    <a:pt x="132" y="11"/>
                    <a:pt x="136" y="5"/>
                    <a:pt x="142" y="0"/>
                  </a:cubicBezTo>
                  <a:cubicBezTo>
                    <a:pt x="90" y="6"/>
                    <a:pt x="27" y="25"/>
                    <a:pt x="7" y="50"/>
                  </a:cubicBezTo>
                  <a:cubicBezTo>
                    <a:pt x="3" y="56"/>
                    <a:pt x="0" y="65"/>
                    <a:pt x="0" y="78"/>
                  </a:cubicBezTo>
                  <a:cubicBezTo>
                    <a:pt x="0" y="155"/>
                    <a:pt x="83" y="332"/>
                    <a:pt x="142" y="332"/>
                  </a:cubicBezTo>
                  <a:cubicBezTo>
                    <a:pt x="169" y="332"/>
                    <a:pt x="214" y="287"/>
                    <a:pt x="252" y="227"/>
                  </a:cubicBezTo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>
              <a:off x="15002377" y="688770"/>
              <a:ext cx="214153" cy="270509"/>
            </a:xfrm>
            <a:custGeom>
              <a:rect b="b" l="l" r="r" t="t"/>
              <a:pathLst>
                <a:path extrusionOk="0" h="176" w="140">
                  <a:moveTo>
                    <a:pt x="31" y="0"/>
                  </a:moveTo>
                  <a:cubicBezTo>
                    <a:pt x="85" y="0"/>
                    <a:pt x="140" y="9"/>
                    <a:pt x="140" y="39"/>
                  </a:cubicBezTo>
                  <a:cubicBezTo>
                    <a:pt x="140" y="101"/>
                    <a:pt x="100" y="176"/>
                    <a:pt x="80" y="176"/>
                  </a:cubicBezTo>
                  <a:cubicBezTo>
                    <a:pt x="44" y="176"/>
                    <a:pt x="0" y="77"/>
                    <a:pt x="0" y="27"/>
                  </a:cubicBezTo>
                  <a:cubicBezTo>
                    <a:pt x="0" y="4"/>
                    <a:pt x="9" y="0"/>
                    <a:pt x="31" y="0"/>
                  </a:cubicBezTo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73" name="Google Shape;73;p11"/>
          <p:cNvCxnSpPr/>
          <p:nvPr/>
        </p:nvCxnSpPr>
        <p:spPr>
          <a:xfrm>
            <a:off x="914400" y="1006573"/>
            <a:ext cx="15832667" cy="0"/>
          </a:xfrm>
          <a:prstGeom prst="straightConnector1">
            <a:avLst/>
          </a:prstGeom>
          <a:noFill/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" name="Google Shape;74;p11"/>
          <p:cNvSpPr txBox="1"/>
          <p:nvPr>
            <p:ph type="title"/>
          </p:nvPr>
        </p:nvSpPr>
        <p:spPr>
          <a:xfrm>
            <a:off x="914400" y="625935"/>
            <a:ext cx="12447587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Font typeface="Arial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1"/>
          <p:cNvSpPr txBox="1"/>
          <p:nvPr/>
        </p:nvSpPr>
        <p:spPr>
          <a:xfrm>
            <a:off x="16228667" y="9269266"/>
            <a:ext cx="518400" cy="24216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1" i="0" lang="en-US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11"/>
          <p:cNvSpPr txBox="1"/>
          <p:nvPr>
            <p:ph idx="1" type="body"/>
          </p:nvPr>
        </p:nvSpPr>
        <p:spPr>
          <a:xfrm>
            <a:off x="13754113" y="9269265"/>
            <a:ext cx="829111" cy="24217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Arial"/>
              <a:buNone/>
              <a:defRPr b="1" i="0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2" type="body"/>
          </p:nvPr>
        </p:nvSpPr>
        <p:spPr>
          <a:xfrm>
            <a:off x="14583224" y="9269266"/>
            <a:ext cx="1400175" cy="24216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Arial"/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" name="Google Shape;78;p11"/>
          <p:cNvSpPr/>
          <p:nvPr/>
        </p:nvSpPr>
        <p:spPr>
          <a:xfrm>
            <a:off x="13753359" y="9574031"/>
            <a:ext cx="2993707" cy="199031"/>
          </a:xfrm>
          <a:prstGeom prst="rect">
            <a:avLst/>
          </a:prstGeom>
          <a:solidFill>
            <a:srgbClr val="FE87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11"/>
          <p:cNvSpPr txBox="1"/>
          <p:nvPr>
            <p:ph idx="3" type="body"/>
          </p:nvPr>
        </p:nvSpPr>
        <p:spPr>
          <a:xfrm>
            <a:off x="-1" y="3441396"/>
            <a:ext cx="17340262" cy="127702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7680"/>
              <a:buFont typeface="Arial"/>
              <a:buNone/>
              <a:defRPr b="1" i="0" sz="9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80" name="Google Shape;80;p11"/>
          <p:cNvCxnSpPr/>
          <p:nvPr/>
        </p:nvCxnSpPr>
        <p:spPr>
          <a:xfrm>
            <a:off x="7950130" y="5028676"/>
            <a:ext cx="1440000" cy="0"/>
          </a:xfrm>
          <a:prstGeom prst="straightConnector1">
            <a:avLst/>
          </a:prstGeom>
          <a:noFill/>
          <a:ln cap="rnd" cmpd="sng" w="1016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81" name="Google Shape;81;p11"/>
          <p:cNvSpPr txBox="1"/>
          <p:nvPr>
            <p:ph idx="4" type="body"/>
          </p:nvPr>
        </p:nvSpPr>
        <p:spPr>
          <a:xfrm>
            <a:off x="-1" y="5518001"/>
            <a:ext cx="17340264" cy="23265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200"/>
              <a:buFont typeface="Arial"/>
              <a:buNone/>
              <a:defRPr sz="4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ank You Slide" showMasterSp="0">
  <p:cSld name="Thank You Slid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3" name="Google Shape;83;p12"/>
          <p:cNvCxnSpPr/>
          <p:nvPr/>
        </p:nvCxnSpPr>
        <p:spPr>
          <a:xfrm>
            <a:off x="914400" y="1006573"/>
            <a:ext cx="15832667" cy="0"/>
          </a:xfrm>
          <a:prstGeom prst="straightConnector1">
            <a:avLst/>
          </a:prstGeom>
          <a:noFill/>
          <a:ln cap="flat" cmpd="sng" w="12700">
            <a:solidFill>
              <a:srgbClr val="51515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84" name="Google Shape;84;p12"/>
          <p:cNvSpPr txBox="1"/>
          <p:nvPr>
            <p:ph type="title"/>
          </p:nvPr>
        </p:nvSpPr>
        <p:spPr>
          <a:xfrm>
            <a:off x="914400" y="625935"/>
            <a:ext cx="12447587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15151"/>
              </a:buClr>
              <a:buSzPts val="1900"/>
              <a:buFont typeface="Arial"/>
              <a:buNone/>
              <a:defRPr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2"/>
          <p:cNvSpPr txBox="1"/>
          <p:nvPr/>
        </p:nvSpPr>
        <p:spPr>
          <a:xfrm>
            <a:off x="16228667" y="9269266"/>
            <a:ext cx="518400" cy="24216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1" i="0" lang="en-US" sz="1200" u="none" cap="none" strike="noStrike"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200" u="none" cap="none" strike="noStrike">
              <a:solidFill>
                <a:srgbClr val="51515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2"/>
          <p:cNvSpPr txBox="1"/>
          <p:nvPr>
            <p:ph idx="1" type="body"/>
          </p:nvPr>
        </p:nvSpPr>
        <p:spPr>
          <a:xfrm>
            <a:off x="13754113" y="9269265"/>
            <a:ext cx="829111" cy="24217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Arial"/>
              <a:buNone/>
              <a:defRPr b="1" i="0" sz="1200"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" name="Google Shape;87;p12"/>
          <p:cNvSpPr txBox="1"/>
          <p:nvPr>
            <p:ph idx="2" type="body"/>
          </p:nvPr>
        </p:nvSpPr>
        <p:spPr>
          <a:xfrm>
            <a:off x="14583224" y="9269266"/>
            <a:ext cx="1400175" cy="24216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Arial"/>
              <a:buNone/>
              <a:defRPr sz="1200"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" name="Google Shape;88;p12"/>
          <p:cNvSpPr/>
          <p:nvPr/>
        </p:nvSpPr>
        <p:spPr>
          <a:xfrm>
            <a:off x="13753359" y="9574031"/>
            <a:ext cx="2993707" cy="199031"/>
          </a:xfrm>
          <a:prstGeom prst="rect">
            <a:avLst/>
          </a:prstGeom>
          <a:solidFill>
            <a:srgbClr val="FE87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2"/>
          <p:cNvSpPr txBox="1"/>
          <p:nvPr>
            <p:ph idx="3" type="body"/>
          </p:nvPr>
        </p:nvSpPr>
        <p:spPr>
          <a:xfrm>
            <a:off x="914400" y="2355018"/>
            <a:ext cx="10012102" cy="127702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7680"/>
              <a:buFont typeface="Arial"/>
              <a:buNone/>
              <a:defRPr b="1" i="0" sz="9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90" name="Google Shape;90;p12"/>
          <p:cNvCxnSpPr/>
          <p:nvPr/>
        </p:nvCxnSpPr>
        <p:spPr>
          <a:xfrm>
            <a:off x="927652" y="3942298"/>
            <a:ext cx="1440000" cy="0"/>
          </a:xfrm>
          <a:prstGeom prst="straightConnector1">
            <a:avLst/>
          </a:prstGeom>
          <a:noFill/>
          <a:ln cap="rnd" cmpd="sng" w="101600">
            <a:solidFill>
              <a:srgbClr val="FE87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1" name="Google Shape;91;p12"/>
          <p:cNvSpPr txBox="1"/>
          <p:nvPr>
            <p:ph idx="4" type="body"/>
          </p:nvPr>
        </p:nvSpPr>
        <p:spPr>
          <a:xfrm>
            <a:off x="914399" y="4431623"/>
            <a:ext cx="10012103" cy="18896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200"/>
              <a:buFont typeface="Arial"/>
              <a:buNone/>
              <a:defRPr sz="4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grpSp>
        <p:nvGrpSpPr>
          <p:cNvPr id="92" name="Google Shape;92;p12"/>
          <p:cNvGrpSpPr/>
          <p:nvPr/>
        </p:nvGrpSpPr>
        <p:grpSpPr>
          <a:xfrm>
            <a:off x="15748998" y="561670"/>
            <a:ext cx="998069" cy="278434"/>
            <a:chOff x="14703448" y="692160"/>
            <a:chExt cx="1855411" cy="517609"/>
          </a:xfrm>
        </p:grpSpPr>
        <p:sp>
          <p:nvSpPr>
            <p:cNvPr id="93" name="Google Shape;93;p12"/>
            <p:cNvSpPr/>
            <p:nvPr/>
          </p:nvSpPr>
          <p:spPr>
            <a:xfrm>
              <a:off x="15315560" y="821346"/>
              <a:ext cx="1243299" cy="388423"/>
            </a:xfrm>
            <a:custGeom>
              <a:rect b="b" l="l" r="r" t="t"/>
              <a:pathLst>
                <a:path extrusionOk="0" h="253" w="812">
                  <a:moveTo>
                    <a:pt x="85" y="29"/>
                  </a:moveTo>
                  <a:cubicBezTo>
                    <a:pt x="85" y="250"/>
                    <a:pt x="85" y="250"/>
                    <a:pt x="85" y="250"/>
                  </a:cubicBezTo>
                  <a:cubicBezTo>
                    <a:pt x="54" y="250"/>
                    <a:pt x="54" y="250"/>
                    <a:pt x="54" y="250"/>
                  </a:cubicBezTo>
                  <a:cubicBezTo>
                    <a:pt x="54" y="29"/>
                    <a:pt x="54" y="29"/>
                    <a:pt x="54" y="29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40" y="2"/>
                    <a:pt x="140" y="2"/>
                    <a:pt x="140" y="2"/>
                  </a:cubicBezTo>
                  <a:cubicBezTo>
                    <a:pt x="140" y="29"/>
                    <a:pt x="140" y="29"/>
                    <a:pt x="140" y="29"/>
                  </a:cubicBezTo>
                  <a:lnTo>
                    <a:pt x="85" y="29"/>
                  </a:lnTo>
                  <a:close/>
                  <a:moveTo>
                    <a:pt x="250" y="135"/>
                  </a:moveTo>
                  <a:cubicBezTo>
                    <a:pt x="250" y="250"/>
                    <a:pt x="250" y="250"/>
                    <a:pt x="250" y="250"/>
                  </a:cubicBezTo>
                  <a:cubicBezTo>
                    <a:pt x="218" y="250"/>
                    <a:pt x="218" y="250"/>
                    <a:pt x="218" y="250"/>
                  </a:cubicBezTo>
                  <a:cubicBezTo>
                    <a:pt x="218" y="135"/>
                    <a:pt x="218" y="135"/>
                    <a:pt x="218" y="135"/>
                  </a:cubicBezTo>
                  <a:cubicBezTo>
                    <a:pt x="155" y="2"/>
                    <a:pt x="155" y="2"/>
                    <a:pt x="155" y="2"/>
                  </a:cubicBezTo>
                  <a:cubicBezTo>
                    <a:pt x="189" y="2"/>
                    <a:pt x="189" y="2"/>
                    <a:pt x="189" y="2"/>
                  </a:cubicBezTo>
                  <a:cubicBezTo>
                    <a:pt x="236" y="103"/>
                    <a:pt x="236" y="103"/>
                    <a:pt x="236" y="103"/>
                  </a:cubicBezTo>
                  <a:cubicBezTo>
                    <a:pt x="282" y="2"/>
                    <a:pt x="282" y="2"/>
                    <a:pt x="282" y="2"/>
                  </a:cubicBezTo>
                  <a:cubicBezTo>
                    <a:pt x="315" y="2"/>
                    <a:pt x="315" y="2"/>
                    <a:pt x="315" y="2"/>
                  </a:cubicBezTo>
                  <a:lnTo>
                    <a:pt x="250" y="135"/>
                  </a:lnTo>
                  <a:close/>
                  <a:moveTo>
                    <a:pt x="410" y="157"/>
                  </a:moveTo>
                  <a:cubicBezTo>
                    <a:pt x="380" y="157"/>
                    <a:pt x="380" y="157"/>
                    <a:pt x="380" y="157"/>
                  </a:cubicBezTo>
                  <a:cubicBezTo>
                    <a:pt x="380" y="250"/>
                    <a:pt x="380" y="250"/>
                    <a:pt x="380" y="250"/>
                  </a:cubicBezTo>
                  <a:cubicBezTo>
                    <a:pt x="350" y="250"/>
                    <a:pt x="350" y="250"/>
                    <a:pt x="350" y="250"/>
                  </a:cubicBezTo>
                  <a:cubicBezTo>
                    <a:pt x="350" y="2"/>
                    <a:pt x="350" y="2"/>
                    <a:pt x="350" y="2"/>
                  </a:cubicBezTo>
                  <a:cubicBezTo>
                    <a:pt x="350" y="2"/>
                    <a:pt x="380" y="0"/>
                    <a:pt x="410" y="0"/>
                  </a:cubicBezTo>
                  <a:cubicBezTo>
                    <a:pt x="463" y="0"/>
                    <a:pt x="479" y="33"/>
                    <a:pt x="479" y="77"/>
                  </a:cubicBezTo>
                  <a:cubicBezTo>
                    <a:pt x="479" y="130"/>
                    <a:pt x="460" y="157"/>
                    <a:pt x="410" y="157"/>
                  </a:cubicBezTo>
                  <a:moveTo>
                    <a:pt x="414" y="25"/>
                  </a:moveTo>
                  <a:cubicBezTo>
                    <a:pt x="394" y="25"/>
                    <a:pt x="380" y="28"/>
                    <a:pt x="380" y="28"/>
                  </a:cubicBezTo>
                  <a:cubicBezTo>
                    <a:pt x="380" y="131"/>
                    <a:pt x="380" y="131"/>
                    <a:pt x="380" y="131"/>
                  </a:cubicBezTo>
                  <a:cubicBezTo>
                    <a:pt x="414" y="131"/>
                    <a:pt x="414" y="131"/>
                    <a:pt x="414" y="131"/>
                  </a:cubicBezTo>
                  <a:cubicBezTo>
                    <a:pt x="434" y="131"/>
                    <a:pt x="447" y="118"/>
                    <a:pt x="447" y="79"/>
                  </a:cubicBezTo>
                  <a:cubicBezTo>
                    <a:pt x="447" y="44"/>
                    <a:pt x="439" y="25"/>
                    <a:pt x="414" y="25"/>
                  </a:cubicBezTo>
                  <a:moveTo>
                    <a:pt x="590" y="253"/>
                  </a:moveTo>
                  <a:cubicBezTo>
                    <a:pt x="532" y="253"/>
                    <a:pt x="516" y="210"/>
                    <a:pt x="516" y="123"/>
                  </a:cubicBezTo>
                  <a:cubicBezTo>
                    <a:pt x="516" y="40"/>
                    <a:pt x="532" y="0"/>
                    <a:pt x="590" y="0"/>
                  </a:cubicBezTo>
                  <a:cubicBezTo>
                    <a:pt x="648" y="0"/>
                    <a:pt x="664" y="40"/>
                    <a:pt x="664" y="123"/>
                  </a:cubicBezTo>
                  <a:cubicBezTo>
                    <a:pt x="664" y="210"/>
                    <a:pt x="648" y="253"/>
                    <a:pt x="590" y="253"/>
                  </a:cubicBezTo>
                  <a:moveTo>
                    <a:pt x="590" y="26"/>
                  </a:moveTo>
                  <a:cubicBezTo>
                    <a:pt x="558" y="26"/>
                    <a:pt x="547" y="47"/>
                    <a:pt x="547" y="125"/>
                  </a:cubicBezTo>
                  <a:cubicBezTo>
                    <a:pt x="547" y="201"/>
                    <a:pt x="558" y="227"/>
                    <a:pt x="590" y="227"/>
                  </a:cubicBezTo>
                  <a:cubicBezTo>
                    <a:pt x="622" y="227"/>
                    <a:pt x="632" y="201"/>
                    <a:pt x="632" y="125"/>
                  </a:cubicBezTo>
                  <a:cubicBezTo>
                    <a:pt x="632" y="47"/>
                    <a:pt x="622" y="26"/>
                    <a:pt x="590" y="26"/>
                  </a:cubicBezTo>
                  <a:moveTo>
                    <a:pt x="753" y="253"/>
                  </a:moveTo>
                  <a:cubicBezTo>
                    <a:pt x="735" y="253"/>
                    <a:pt x="710" y="247"/>
                    <a:pt x="706" y="246"/>
                  </a:cubicBezTo>
                  <a:cubicBezTo>
                    <a:pt x="706" y="221"/>
                    <a:pt x="706" y="221"/>
                    <a:pt x="706" y="221"/>
                  </a:cubicBezTo>
                  <a:cubicBezTo>
                    <a:pt x="715" y="222"/>
                    <a:pt x="737" y="226"/>
                    <a:pt x="752" y="226"/>
                  </a:cubicBezTo>
                  <a:cubicBezTo>
                    <a:pt x="770" y="226"/>
                    <a:pt x="782" y="211"/>
                    <a:pt x="782" y="184"/>
                  </a:cubicBezTo>
                  <a:cubicBezTo>
                    <a:pt x="782" y="151"/>
                    <a:pt x="777" y="134"/>
                    <a:pt x="752" y="134"/>
                  </a:cubicBezTo>
                  <a:cubicBezTo>
                    <a:pt x="723" y="134"/>
                    <a:pt x="723" y="134"/>
                    <a:pt x="723" y="134"/>
                  </a:cubicBezTo>
                  <a:cubicBezTo>
                    <a:pt x="723" y="109"/>
                    <a:pt x="723" y="109"/>
                    <a:pt x="723" y="109"/>
                  </a:cubicBezTo>
                  <a:cubicBezTo>
                    <a:pt x="748" y="109"/>
                    <a:pt x="748" y="109"/>
                    <a:pt x="748" y="109"/>
                  </a:cubicBezTo>
                  <a:cubicBezTo>
                    <a:pt x="777" y="109"/>
                    <a:pt x="778" y="79"/>
                    <a:pt x="778" y="65"/>
                  </a:cubicBezTo>
                  <a:cubicBezTo>
                    <a:pt x="778" y="37"/>
                    <a:pt x="769" y="26"/>
                    <a:pt x="752" y="26"/>
                  </a:cubicBezTo>
                  <a:cubicBezTo>
                    <a:pt x="736" y="26"/>
                    <a:pt x="718" y="30"/>
                    <a:pt x="708" y="32"/>
                  </a:cubicBezTo>
                  <a:cubicBezTo>
                    <a:pt x="708" y="6"/>
                    <a:pt x="708" y="6"/>
                    <a:pt x="708" y="6"/>
                  </a:cubicBezTo>
                  <a:cubicBezTo>
                    <a:pt x="712" y="5"/>
                    <a:pt x="733" y="0"/>
                    <a:pt x="751" y="0"/>
                  </a:cubicBezTo>
                  <a:cubicBezTo>
                    <a:pt x="787" y="0"/>
                    <a:pt x="808" y="16"/>
                    <a:pt x="808" y="68"/>
                  </a:cubicBezTo>
                  <a:cubicBezTo>
                    <a:pt x="808" y="92"/>
                    <a:pt x="800" y="113"/>
                    <a:pt x="781" y="120"/>
                  </a:cubicBezTo>
                  <a:cubicBezTo>
                    <a:pt x="803" y="122"/>
                    <a:pt x="812" y="145"/>
                    <a:pt x="812" y="180"/>
                  </a:cubicBezTo>
                  <a:cubicBezTo>
                    <a:pt x="812" y="233"/>
                    <a:pt x="792" y="253"/>
                    <a:pt x="753" y="253"/>
                  </a:cubicBez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" name="Google Shape;94;p12"/>
            <p:cNvSpPr/>
            <p:nvPr/>
          </p:nvSpPr>
          <p:spPr>
            <a:xfrm>
              <a:off x="14703448" y="699964"/>
              <a:ext cx="385822" cy="509805"/>
            </a:xfrm>
            <a:custGeom>
              <a:rect b="b" l="l" r="r" t="t"/>
              <a:pathLst>
                <a:path extrusionOk="0" h="332" w="252">
                  <a:moveTo>
                    <a:pt x="252" y="227"/>
                  </a:moveTo>
                  <a:cubicBezTo>
                    <a:pt x="247" y="228"/>
                    <a:pt x="243" y="229"/>
                    <a:pt x="237" y="229"/>
                  </a:cubicBezTo>
                  <a:cubicBezTo>
                    <a:pt x="195" y="229"/>
                    <a:pt x="132" y="79"/>
                    <a:pt x="132" y="30"/>
                  </a:cubicBezTo>
                  <a:cubicBezTo>
                    <a:pt x="132" y="11"/>
                    <a:pt x="136" y="5"/>
                    <a:pt x="142" y="0"/>
                  </a:cubicBezTo>
                  <a:cubicBezTo>
                    <a:pt x="90" y="6"/>
                    <a:pt x="27" y="25"/>
                    <a:pt x="7" y="50"/>
                  </a:cubicBezTo>
                  <a:cubicBezTo>
                    <a:pt x="3" y="56"/>
                    <a:pt x="0" y="65"/>
                    <a:pt x="0" y="78"/>
                  </a:cubicBezTo>
                  <a:cubicBezTo>
                    <a:pt x="0" y="155"/>
                    <a:pt x="83" y="332"/>
                    <a:pt x="142" y="332"/>
                  </a:cubicBezTo>
                  <a:cubicBezTo>
                    <a:pt x="169" y="332"/>
                    <a:pt x="214" y="287"/>
                    <a:pt x="252" y="227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" name="Google Shape;95;p12"/>
            <p:cNvSpPr/>
            <p:nvPr/>
          </p:nvSpPr>
          <p:spPr>
            <a:xfrm>
              <a:off x="14999100" y="692160"/>
              <a:ext cx="214153" cy="270509"/>
            </a:xfrm>
            <a:custGeom>
              <a:rect b="b" l="l" r="r" t="t"/>
              <a:pathLst>
                <a:path extrusionOk="0" h="176" w="140">
                  <a:moveTo>
                    <a:pt x="31" y="0"/>
                  </a:moveTo>
                  <a:cubicBezTo>
                    <a:pt x="85" y="0"/>
                    <a:pt x="140" y="9"/>
                    <a:pt x="140" y="39"/>
                  </a:cubicBezTo>
                  <a:cubicBezTo>
                    <a:pt x="140" y="101"/>
                    <a:pt x="100" y="176"/>
                    <a:pt x="80" y="176"/>
                  </a:cubicBezTo>
                  <a:cubicBezTo>
                    <a:pt x="44" y="176"/>
                    <a:pt x="0" y="77"/>
                    <a:pt x="0" y="27"/>
                  </a:cubicBezTo>
                  <a:cubicBezTo>
                    <a:pt x="0" y="4"/>
                    <a:pt x="9" y="0"/>
                    <a:pt x="31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6" name="Google Shape;96;p12"/>
          <p:cNvSpPr txBox="1"/>
          <p:nvPr>
            <p:ph idx="5" type="body"/>
          </p:nvPr>
        </p:nvSpPr>
        <p:spPr>
          <a:xfrm>
            <a:off x="927652" y="6733842"/>
            <a:ext cx="14253884" cy="23265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7084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Arial"/>
              <a:buChar char="•"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(left), image (right)">
  <p:cSld name="Text (left), image (right)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3"/>
          <p:cNvSpPr txBox="1"/>
          <p:nvPr>
            <p:ph idx="1" type="body"/>
          </p:nvPr>
        </p:nvSpPr>
        <p:spPr>
          <a:xfrm>
            <a:off x="914400" y="1444400"/>
            <a:ext cx="7202905" cy="725042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452119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520"/>
              <a:buChar char="▪"/>
              <a:defRPr sz="4400">
                <a:latin typeface="Arial"/>
                <a:ea typeface="Arial"/>
                <a:cs typeface="Arial"/>
                <a:sym typeface="Arial"/>
              </a:defRPr>
            </a:lvl1pPr>
            <a:lvl2pPr indent="-482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4000"/>
              <a:buChar char="▪"/>
              <a:defRPr sz="4000"/>
            </a:lvl2pPr>
            <a:lvl3pPr indent="-4572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36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9" name="Google Shape;99;p13"/>
          <p:cNvSpPr txBox="1"/>
          <p:nvPr>
            <p:ph type="title"/>
          </p:nvPr>
        </p:nvSpPr>
        <p:spPr>
          <a:xfrm>
            <a:off x="914400" y="625935"/>
            <a:ext cx="12447587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15151"/>
              </a:buClr>
              <a:buSzPts val="1900"/>
              <a:buFont typeface="Arial"/>
              <a:buNone/>
              <a:defRPr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3"/>
          <p:cNvSpPr txBox="1"/>
          <p:nvPr/>
        </p:nvSpPr>
        <p:spPr>
          <a:xfrm>
            <a:off x="16228667" y="9269266"/>
            <a:ext cx="518400" cy="24216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1" i="0" lang="en-US" sz="1200" u="none" cap="none" strike="noStrike"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200" u="none" cap="none" strike="noStrike">
              <a:solidFill>
                <a:srgbClr val="51515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3"/>
          <p:cNvSpPr txBox="1"/>
          <p:nvPr>
            <p:ph idx="2" type="body"/>
          </p:nvPr>
        </p:nvSpPr>
        <p:spPr>
          <a:xfrm>
            <a:off x="13754113" y="9269265"/>
            <a:ext cx="829111" cy="24217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Arial"/>
              <a:buNone/>
              <a:defRPr b="1" i="0" sz="1200"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2" name="Google Shape;102;p13"/>
          <p:cNvSpPr txBox="1"/>
          <p:nvPr>
            <p:ph idx="3" type="body"/>
          </p:nvPr>
        </p:nvSpPr>
        <p:spPr>
          <a:xfrm>
            <a:off x="14583224" y="9269266"/>
            <a:ext cx="1400175" cy="24216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Arial"/>
              <a:buNone/>
              <a:defRPr sz="1200"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" name="Google Shape;103;p13"/>
          <p:cNvSpPr/>
          <p:nvPr>
            <p:ph idx="4" type="pic"/>
          </p:nvPr>
        </p:nvSpPr>
        <p:spPr>
          <a:xfrm>
            <a:off x="9222959" y="1444625"/>
            <a:ext cx="7523579" cy="7250113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p:transition spd="med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(right), image (left)">
  <p:cSld name="Text (right), image (left)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4"/>
          <p:cNvSpPr txBox="1"/>
          <p:nvPr>
            <p:ph idx="1" type="body"/>
          </p:nvPr>
        </p:nvSpPr>
        <p:spPr>
          <a:xfrm>
            <a:off x="9223490" y="1444400"/>
            <a:ext cx="7523578" cy="725042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452119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520"/>
              <a:buChar char="▪"/>
              <a:defRPr sz="4400">
                <a:latin typeface="Arial"/>
                <a:ea typeface="Arial"/>
                <a:cs typeface="Arial"/>
                <a:sym typeface="Arial"/>
              </a:defRPr>
            </a:lvl1pPr>
            <a:lvl2pPr indent="-482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4000"/>
              <a:buChar char="▪"/>
              <a:defRPr sz="4000"/>
            </a:lvl2pPr>
            <a:lvl3pPr indent="-4572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36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" name="Google Shape;106;p14"/>
          <p:cNvSpPr txBox="1"/>
          <p:nvPr>
            <p:ph type="title"/>
          </p:nvPr>
        </p:nvSpPr>
        <p:spPr>
          <a:xfrm>
            <a:off x="914400" y="625935"/>
            <a:ext cx="12447587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15151"/>
              </a:buClr>
              <a:buSzPts val="1900"/>
              <a:buFont typeface="Arial"/>
              <a:buNone/>
              <a:defRPr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4"/>
          <p:cNvSpPr txBox="1"/>
          <p:nvPr/>
        </p:nvSpPr>
        <p:spPr>
          <a:xfrm>
            <a:off x="16228667" y="9269266"/>
            <a:ext cx="518400" cy="24216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1" i="0" lang="en-US" sz="1200" u="none" cap="none" strike="noStrike"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200" u="none" cap="none" strike="noStrike">
              <a:solidFill>
                <a:srgbClr val="51515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4"/>
          <p:cNvSpPr txBox="1"/>
          <p:nvPr>
            <p:ph idx="2" type="body"/>
          </p:nvPr>
        </p:nvSpPr>
        <p:spPr>
          <a:xfrm>
            <a:off x="13754113" y="9269265"/>
            <a:ext cx="829111" cy="24217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Arial"/>
              <a:buNone/>
              <a:defRPr b="1" i="0" sz="1200"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" name="Google Shape;109;p14"/>
          <p:cNvSpPr txBox="1"/>
          <p:nvPr>
            <p:ph idx="3" type="body"/>
          </p:nvPr>
        </p:nvSpPr>
        <p:spPr>
          <a:xfrm>
            <a:off x="14583224" y="9269266"/>
            <a:ext cx="1400175" cy="24216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Arial"/>
              <a:buNone/>
              <a:defRPr sz="1200"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" name="Google Shape;110;p14"/>
          <p:cNvSpPr/>
          <p:nvPr>
            <p:ph idx="4" type="pic"/>
          </p:nvPr>
        </p:nvSpPr>
        <p:spPr>
          <a:xfrm>
            <a:off x="914400" y="1444625"/>
            <a:ext cx="7523579" cy="7250113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p:transition spd="med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size image">
  <p:cSld name="full size image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0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914400" y="625935"/>
            <a:ext cx="12447587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15151"/>
              </a:buClr>
              <a:buSzPts val="1900"/>
              <a:buFont typeface="Arial"/>
              <a:buNone/>
              <a:defRPr b="1" i="0" sz="1900" u="none" cap="none" strike="noStrike"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914400" y="1800000"/>
            <a:ext cx="15832665" cy="606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47244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3840"/>
              <a:buFont typeface="Noto Sans Symbols"/>
              <a:buChar char="▪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953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B466"/>
              </a:buClr>
              <a:buSzPts val="4200"/>
              <a:buFont typeface="Noto Sans Symbols"/>
              <a:buChar char="▪"/>
              <a:defRPr b="0" i="0" sz="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572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B466"/>
              </a:buClr>
              <a:buSzPts val="3600"/>
              <a:buFont typeface="Noto Sans Symbols"/>
              <a:buChar char="▪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5080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Noto Sans Symbols"/>
              <a:buChar char="▪"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5080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Noto Sans Symbols"/>
              <a:buChar char="▪"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2" type="sldNum"/>
          </p:nvPr>
        </p:nvSpPr>
        <p:spPr>
          <a:xfrm>
            <a:off x="16228667" y="9269266"/>
            <a:ext cx="518400" cy="24216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9" name="Google Shape;9;p6"/>
          <p:cNvGrpSpPr/>
          <p:nvPr/>
        </p:nvGrpSpPr>
        <p:grpSpPr>
          <a:xfrm>
            <a:off x="15748998" y="561670"/>
            <a:ext cx="998069" cy="278434"/>
            <a:chOff x="14703448" y="692160"/>
            <a:chExt cx="1855411" cy="517609"/>
          </a:xfrm>
        </p:grpSpPr>
        <p:sp>
          <p:nvSpPr>
            <p:cNvPr id="10" name="Google Shape;10;p6"/>
            <p:cNvSpPr/>
            <p:nvPr/>
          </p:nvSpPr>
          <p:spPr>
            <a:xfrm>
              <a:off x="15315560" y="821346"/>
              <a:ext cx="1243299" cy="388423"/>
            </a:xfrm>
            <a:custGeom>
              <a:rect b="b" l="l" r="r" t="t"/>
              <a:pathLst>
                <a:path extrusionOk="0" h="253" w="812">
                  <a:moveTo>
                    <a:pt x="85" y="29"/>
                  </a:moveTo>
                  <a:cubicBezTo>
                    <a:pt x="85" y="250"/>
                    <a:pt x="85" y="250"/>
                    <a:pt x="85" y="250"/>
                  </a:cubicBezTo>
                  <a:cubicBezTo>
                    <a:pt x="54" y="250"/>
                    <a:pt x="54" y="250"/>
                    <a:pt x="54" y="250"/>
                  </a:cubicBezTo>
                  <a:cubicBezTo>
                    <a:pt x="54" y="29"/>
                    <a:pt x="54" y="29"/>
                    <a:pt x="54" y="29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40" y="2"/>
                    <a:pt x="140" y="2"/>
                    <a:pt x="140" y="2"/>
                  </a:cubicBezTo>
                  <a:cubicBezTo>
                    <a:pt x="140" y="29"/>
                    <a:pt x="140" y="29"/>
                    <a:pt x="140" y="29"/>
                  </a:cubicBezTo>
                  <a:lnTo>
                    <a:pt x="85" y="29"/>
                  </a:lnTo>
                  <a:close/>
                  <a:moveTo>
                    <a:pt x="250" y="135"/>
                  </a:moveTo>
                  <a:cubicBezTo>
                    <a:pt x="250" y="250"/>
                    <a:pt x="250" y="250"/>
                    <a:pt x="250" y="250"/>
                  </a:cubicBezTo>
                  <a:cubicBezTo>
                    <a:pt x="218" y="250"/>
                    <a:pt x="218" y="250"/>
                    <a:pt x="218" y="250"/>
                  </a:cubicBezTo>
                  <a:cubicBezTo>
                    <a:pt x="218" y="135"/>
                    <a:pt x="218" y="135"/>
                    <a:pt x="218" y="135"/>
                  </a:cubicBezTo>
                  <a:cubicBezTo>
                    <a:pt x="155" y="2"/>
                    <a:pt x="155" y="2"/>
                    <a:pt x="155" y="2"/>
                  </a:cubicBezTo>
                  <a:cubicBezTo>
                    <a:pt x="189" y="2"/>
                    <a:pt x="189" y="2"/>
                    <a:pt x="189" y="2"/>
                  </a:cubicBezTo>
                  <a:cubicBezTo>
                    <a:pt x="236" y="103"/>
                    <a:pt x="236" y="103"/>
                    <a:pt x="236" y="103"/>
                  </a:cubicBezTo>
                  <a:cubicBezTo>
                    <a:pt x="282" y="2"/>
                    <a:pt x="282" y="2"/>
                    <a:pt x="282" y="2"/>
                  </a:cubicBezTo>
                  <a:cubicBezTo>
                    <a:pt x="315" y="2"/>
                    <a:pt x="315" y="2"/>
                    <a:pt x="315" y="2"/>
                  </a:cubicBezTo>
                  <a:lnTo>
                    <a:pt x="250" y="135"/>
                  </a:lnTo>
                  <a:close/>
                  <a:moveTo>
                    <a:pt x="410" y="157"/>
                  </a:moveTo>
                  <a:cubicBezTo>
                    <a:pt x="380" y="157"/>
                    <a:pt x="380" y="157"/>
                    <a:pt x="380" y="157"/>
                  </a:cubicBezTo>
                  <a:cubicBezTo>
                    <a:pt x="380" y="250"/>
                    <a:pt x="380" y="250"/>
                    <a:pt x="380" y="250"/>
                  </a:cubicBezTo>
                  <a:cubicBezTo>
                    <a:pt x="350" y="250"/>
                    <a:pt x="350" y="250"/>
                    <a:pt x="350" y="250"/>
                  </a:cubicBezTo>
                  <a:cubicBezTo>
                    <a:pt x="350" y="2"/>
                    <a:pt x="350" y="2"/>
                    <a:pt x="350" y="2"/>
                  </a:cubicBezTo>
                  <a:cubicBezTo>
                    <a:pt x="350" y="2"/>
                    <a:pt x="380" y="0"/>
                    <a:pt x="410" y="0"/>
                  </a:cubicBezTo>
                  <a:cubicBezTo>
                    <a:pt x="463" y="0"/>
                    <a:pt x="479" y="33"/>
                    <a:pt x="479" y="77"/>
                  </a:cubicBezTo>
                  <a:cubicBezTo>
                    <a:pt x="479" y="130"/>
                    <a:pt x="460" y="157"/>
                    <a:pt x="410" y="157"/>
                  </a:cubicBezTo>
                  <a:moveTo>
                    <a:pt x="414" y="25"/>
                  </a:moveTo>
                  <a:cubicBezTo>
                    <a:pt x="394" y="25"/>
                    <a:pt x="380" y="28"/>
                    <a:pt x="380" y="28"/>
                  </a:cubicBezTo>
                  <a:cubicBezTo>
                    <a:pt x="380" y="131"/>
                    <a:pt x="380" y="131"/>
                    <a:pt x="380" y="131"/>
                  </a:cubicBezTo>
                  <a:cubicBezTo>
                    <a:pt x="414" y="131"/>
                    <a:pt x="414" y="131"/>
                    <a:pt x="414" y="131"/>
                  </a:cubicBezTo>
                  <a:cubicBezTo>
                    <a:pt x="434" y="131"/>
                    <a:pt x="447" y="118"/>
                    <a:pt x="447" y="79"/>
                  </a:cubicBezTo>
                  <a:cubicBezTo>
                    <a:pt x="447" y="44"/>
                    <a:pt x="439" y="25"/>
                    <a:pt x="414" y="25"/>
                  </a:cubicBezTo>
                  <a:moveTo>
                    <a:pt x="590" y="253"/>
                  </a:moveTo>
                  <a:cubicBezTo>
                    <a:pt x="532" y="253"/>
                    <a:pt x="516" y="210"/>
                    <a:pt x="516" y="123"/>
                  </a:cubicBezTo>
                  <a:cubicBezTo>
                    <a:pt x="516" y="40"/>
                    <a:pt x="532" y="0"/>
                    <a:pt x="590" y="0"/>
                  </a:cubicBezTo>
                  <a:cubicBezTo>
                    <a:pt x="648" y="0"/>
                    <a:pt x="664" y="40"/>
                    <a:pt x="664" y="123"/>
                  </a:cubicBezTo>
                  <a:cubicBezTo>
                    <a:pt x="664" y="210"/>
                    <a:pt x="648" y="253"/>
                    <a:pt x="590" y="253"/>
                  </a:cubicBezTo>
                  <a:moveTo>
                    <a:pt x="590" y="26"/>
                  </a:moveTo>
                  <a:cubicBezTo>
                    <a:pt x="558" y="26"/>
                    <a:pt x="547" y="47"/>
                    <a:pt x="547" y="125"/>
                  </a:cubicBezTo>
                  <a:cubicBezTo>
                    <a:pt x="547" y="201"/>
                    <a:pt x="558" y="227"/>
                    <a:pt x="590" y="227"/>
                  </a:cubicBezTo>
                  <a:cubicBezTo>
                    <a:pt x="622" y="227"/>
                    <a:pt x="632" y="201"/>
                    <a:pt x="632" y="125"/>
                  </a:cubicBezTo>
                  <a:cubicBezTo>
                    <a:pt x="632" y="47"/>
                    <a:pt x="622" y="26"/>
                    <a:pt x="590" y="26"/>
                  </a:cubicBezTo>
                  <a:moveTo>
                    <a:pt x="753" y="253"/>
                  </a:moveTo>
                  <a:cubicBezTo>
                    <a:pt x="735" y="253"/>
                    <a:pt x="710" y="247"/>
                    <a:pt x="706" y="246"/>
                  </a:cubicBezTo>
                  <a:cubicBezTo>
                    <a:pt x="706" y="221"/>
                    <a:pt x="706" y="221"/>
                    <a:pt x="706" y="221"/>
                  </a:cubicBezTo>
                  <a:cubicBezTo>
                    <a:pt x="715" y="222"/>
                    <a:pt x="737" y="226"/>
                    <a:pt x="752" y="226"/>
                  </a:cubicBezTo>
                  <a:cubicBezTo>
                    <a:pt x="770" y="226"/>
                    <a:pt x="782" y="211"/>
                    <a:pt x="782" y="184"/>
                  </a:cubicBezTo>
                  <a:cubicBezTo>
                    <a:pt x="782" y="151"/>
                    <a:pt x="777" y="134"/>
                    <a:pt x="752" y="134"/>
                  </a:cubicBezTo>
                  <a:cubicBezTo>
                    <a:pt x="723" y="134"/>
                    <a:pt x="723" y="134"/>
                    <a:pt x="723" y="134"/>
                  </a:cubicBezTo>
                  <a:cubicBezTo>
                    <a:pt x="723" y="109"/>
                    <a:pt x="723" y="109"/>
                    <a:pt x="723" y="109"/>
                  </a:cubicBezTo>
                  <a:cubicBezTo>
                    <a:pt x="748" y="109"/>
                    <a:pt x="748" y="109"/>
                    <a:pt x="748" y="109"/>
                  </a:cubicBezTo>
                  <a:cubicBezTo>
                    <a:pt x="777" y="109"/>
                    <a:pt x="778" y="79"/>
                    <a:pt x="778" y="65"/>
                  </a:cubicBezTo>
                  <a:cubicBezTo>
                    <a:pt x="778" y="37"/>
                    <a:pt x="769" y="26"/>
                    <a:pt x="752" y="26"/>
                  </a:cubicBezTo>
                  <a:cubicBezTo>
                    <a:pt x="736" y="26"/>
                    <a:pt x="718" y="30"/>
                    <a:pt x="708" y="32"/>
                  </a:cubicBezTo>
                  <a:cubicBezTo>
                    <a:pt x="708" y="6"/>
                    <a:pt x="708" y="6"/>
                    <a:pt x="708" y="6"/>
                  </a:cubicBezTo>
                  <a:cubicBezTo>
                    <a:pt x="712" y="5"/>
                    <a:pt x="733" y="0"/>
                    <a:pt x="751" y="0"/>
                  </a:cubicBezTo>
                  <a:cubicBezTo>
                    <a:pt x="787" y="0"/>
                    <a:pt x="808" y="16"/>
                    <a:pt x="808" y="68"/>
                  </a:cubicBezTo>
                  <a:cubicBezTo>
                    <a:pt x="808" y="92"/>
                    <a:pt x="800" y="113"/>
                    <a:pt x="781" y="120"/>
                  </a:cubicBezTo>
                  <a:cubicBezTo>
                    <a:pt x="803" y="122"/>
                    <a:pt x="812" y="145"/>
                    <a:pt x="812" y="180"/>
                  </a:cubicBezTo>
                  <a:cubicBezTo>
                    <a:pt x="812" y="233"/>
                    <a:pt x="792" y="253"/>
                    <a:pt x="753" y="253"/>
                  </a:cubicBez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" name="Google Shape;11;p6"/>
            <p:cNvSpPr/>
            <p:nvPr/>
          </p:nvSpPr>
          <p:spPr>
            <a:xfrm>
              <a:off x="14703448" y="699964"/>
              <a:ext cx="385822" cy="509805"/>
            </a:xfrm>
            <a:custGeom>
              <a:rect b="b" l="l" r="r" t="t"/>
              <a:pathLst>
                <a:path extrusionOk="0" h="332" w="252">
                  <a:moveTo>
                    <a:pt x="252" y="227"/>
                  </a:moveTo>
                  <a:cubicBezTo>
                    <a:pt x="247" y="228"/>
                    <a:pt x="243" y="229"/>
                    <a:pt x="237" y="229"/>
                  </a:cubicBezTo>
                  <a:cubicBezTo>
                    <a:pt x="195" y="229"/>
                    <a:pt x="132" y="79"/>
                    <a:pt x="132" y="30"/>
                  </a:cubicBezTo>
                  <a:cubicBezTo>
                    <a:pt x="132" y="11"/>
                    <a:pt x="136" y="5"/>
                    <a:pt x="142" y="0"/>
                  </a:cubicBezTo>
                  <a:cubicBezTo>
                    <a:pt x="90" y="6"/>
                    <a:pt x="27" y="25"/>
                    <a:pt x="7" y="50"/>
                  </a:cubicBezTo>
                  <a:cubicBezTo>
                    <a:pt x="3" y="56"/>
                    <a:pt x="0" y="65"/>
                    <a:pt x="0" y="78"/>
                  </a:cubicBezTo>
                  <a:cubicBezTo>
                    <a:pt x="0" y="155"/>
                    <a:pt x="83" y="332"/>
                    <a:pt x="142" y="332"/>
                  </a:cubicBezTo>
                  <a:cubicBezTo>
                    <a:pt x="169" y="332"/>
                    <a:pt x="214" y="287"/>
                    <a:pt x="252" y="227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6"/>
            <p:cNvSpPr/>
            <p:nvPr/>
          </p:nvSpPr>
          <p:spPr>
            <a:xfrm>
              <a:off x="14999100" y="692160"/>
              <a:ext cx="214153" cy="270509"/>
            </a:xfrm>
            <a:custGeom>
              <a:rect b="b" l="l" r="r" t="t"/>
              <a:pathLst>
                <a:path extrusionOk="0" h="176" w="140">
                  <a:moveTo>
                    <a:pt x="31" y="0"/>
                  </a:moveTo>
                  <a:cubicBezTo>
                    <a:pt x="85" y="0"/>
                    <a:pt x="140" y="9"/>
                    <a:pt x="140" y="39"/>
                  </a:cubicBezTo>
                  <a:cubicBezTo>
                    <a:pt x="140" y="101"/>
                    <a:pt x="100" y="176"/>
                    <a:pt x="80" y="176"/>
                  </a:cubicBezTo>
                  <a:cubicBezTo>
                    <a:pt x="44" y="176"/>
                    <a:pt x="0" y="77"/>
                    <a:pt x="0" y="27"/>
                  </a:cubicBezTo>
                  <a:cubicBezTo>
                    <a:pt x="0" y="4"/>
                    <a:pt x="9" y="0"/>
                    <a:pt x="31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" name="Google Shape;13;p6"/>
          <p:cNvSpPr/>
          <p:nvPr/>
        </p:nvSpPr>
        <p:spPr>
          <a:xfrm>
            <a:off x="0" y="-1128712"/>
            <a:ext cx="914400" cy="942975"/>
          </a:xfrm>
          <a:prstGeom prst="rect">
            <a:avLst/>
          </a:prstGeom>
          <a:solidFill>
            <a:srgbClr val="FF87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6"/>
          <p:cNvSpPr/>
          <p:nvPr/>
        </p:nvSpPr>
        <p:spPr>
          <a:xfrm>
            <a:off x="1095375" y="-1128712"/>
            <a:ext cx="914400" cy="942975"/>
          </a:xfrm>
          <a:prstGeom prst="rect">
            <a:avLst/>
          </a:prstGeom>
          <a:solidFill>
            <a:srgbClr val="C95E0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6"/>
          <p:cNvSpPr/>
          <p:nvPr/>
        </p:nvSpPr>
        <p:spPr>
          <a:xfrm>
            <a:off x="2190750" y="-1128713"/>
            <a:ext cx="914400" cy="942975"/>
          </a:xfrm>
          <a:prstGeom prst="rect">
            <a:avLst/>
          </a:prstGeom>
          <a:solidFill>
            <a:srgbClr val="ED6D0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6"/>
          <p:cNvSpPr/>
          <p:nvPr/>
        </p:nvSpPr>
        <p:spPr>
          <a:xfrm>
            <a:off x="3286125" y="-1128713"/>
            <a:ext cx="914400" cy="942975"/>
          </a:xfrm>
          <a:prstGeom prst="rect">
            <a:avLst/>
          </a:prstGeom>
          <a:solidFill>
            <a:srgbClr val="FAB85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6"/>
          <p:cNvSpPr/>
          <p:nvPr/>
        </p:nvSpPr>
        <p:spPr>
          <a:xfrm>
            <a:off x="4381500" y="-1128714"/>
            <a:ext cx="914400" cy="942975"/>
          </a:xfrm>
          <a:prstGeom prst="rect">
            <a:avLst/>
          </a:prstGeom>
          <a:solidFill>
            <a:srgbClr val="00679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6"/>
          <p:cNvSpPr/>
          <p:nvPr/>
        </p:nvSpPr>
        <p:spPr>
          <a:xfrm>
            <a:off x="5476875" y="-1128715"/>
            <a:ext cx="914400" cy="942975"/>
          </a:xfrm>
          <a:prstGeom prst="rect">
            <a:avLst/>
          </a:prstGeom>
          <a:solidFill>
            <a:srgbClr val="0080C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6"/>
          <p:cNvSpPr/>
          <p:nvPr/>
        </p:nvSpPr>
        <p:spPr>
          <a:xfrm>
            <a:off x="6572250" y="-1128716"/>
            <a:ext cx="914400" cy="942975"/>
          </a:xfrm>
          <a:prstGeom prst="rect">
            <a:avLst/>
          </a:prstGeom>
          <a:solidFill>
            <a:srgbClr val="0080C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6"/>
          <p:cNvSpPr/>
          <p:nvPr/>
        </p:nvSpPr>
        <p:spPr>
          <a:xfrm>
            <a:off x="8139123" y="-1128717"/>
            <a:ext cx="914400" cy="942975"/>
          </a:xfrm>
          <a:prstGeom prst="rect">
            <a:avLst/>
          </a:prstGeom>
          <a:solidFill>
            <a:srgbClr val="31313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6"/>
          <p:cNvSpPr/>
          <p:nvPr/>
        </p:nvSpPr>
        <p:spPr>
          <a:xfrm>
            <a:off x="9234498" y="-1128717"/>
            <a:ext cx="914400" cy="942975"/>
          </a:xfrm>
          <a:prstGeom prst="rect">
            <a:avLst/>
          </a:prstGeom>
          <a:solidFill>
            <a:srgbClr val="51515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2;p6"/>
          <p:cNvSpPr/>
          <p:nvPr/>
        </p:nvSpPr>
        <p:spPr>
          <a:xfrm>
            <a:off x="10329873" y="-1128718"/>
            <a:ext cx="914400" cy="942975"/>
          </a:xfrm>
          <a:prstGeom prst="rect">
            <a:avLst/>
          </a:prstGeom>
          <a:solidFill>
            <a:srgbClr val="8C8C8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6"/>
          <p:cNvSpPr/>
          <p:nvPr/>
        </p:nvSpPr>
        <p:spPr>
          <a:xfrm>
            <a:off x="11420487" y="-1128718"/>
            <a:ext cx="914400" cy="942975"/>
          </a:xfrm>
          <a:prstGeom prst="rect">
            <a:avLst/>
          </a:prstGeom>
          <a:solidFill>
            <a:srgbClr val="B9B9B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6"/>
          <p:cNvSpPr/>
          <p:nvPr/>
        </p:nvSpPr>
        <p:spPr>
          <a:xfrm>
            <a:off x="12501577" y="-1128718"/>
            <a:ext cx="914400" cy="942975"/>
          </a:xfrm>
          <a:prstGeom prst="rect">
            <a:avLst/>
          </a:prstGeom>
          <a:solidFill>
            <a:srgbClr val="F4F4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6"/>
          <p:cNvSpPr/>
          <p:nvPr/>
        </p:nvSpPr>
        <p:spPr>
          <a:xfrm>
            <a:off x="14111298" y="-1128718"/>
            <a:ext cx="914400" cy="942975"/>
          </a:xfrm>
          <a:prstGeom prst="rect">
            <a:avLst/>
          </a:prstGeom>
          <a:gradFill>
            <a:gsLst>
              <a:gs pos="0">
                <a:srgbClr val="ED6D05"/>
              </a:gs>
              <a:gs pos="100000">
                <a:srgbClr val="FE8700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6"/>
          <p:cNvSpPr/>
          <p:nvPr/>
        </p:nvSpPr>
        <p:spPr>
          <a:xfrm>
            <a:off x="15174946" y="-1114501"/>
            <a:ext cx="914400" cy="942975"/>
          </a:xfrm>
          <a:prstGeom prst="rect">
            <a:avLst/>
          </a:prstGeom>
          <a:gradFill>
            <a:gsLst>
              <a:gs pos="0">
                <a:srgbClr val="006792"/>
              </a:gs>
              <a:gs pos="100000">
                <a:srgbClr val="0080C9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7" name="Google Shape;27;p6"/>
          <p:cNvCxnSpPr/>
          <p:nvPr/>
        </p:nvCxnSpPr>
        <p:spPr>
          <a:xfrm>
            <a:off x="914400" y="1006573"/>
            <a:ext cx="15832667" cy="0"/>
          </a:xfrm>
          <a:prstGeom prst="straightConnector1">
            <a:avLst/>
          </a:prstGeom>
          <a:noFill/>
          <a:ln cap="flat" cmpd="sng" w="12700">
            <a:solidFill>
              <a:srgbClr val="51515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8" name="Google Shape;28;p6"/>
          <p:cNvSpPr/>
          <p:nvPr/>
        </p:nvSpPr>
        <p:spPr>
          <a:xfrm>
            <a:off x="13753359" y="9574031"/>
            <a:ext cx="2993707" cy="19903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6"/>
          <p:cNvSpPr txBox="1"/>
          <p:nvPr>
            <p:ph idx="11" type="ftr"/>
          </p:nvPr>
        </p:nvSpPr>
        <p:spPr>
          <a:xfrm>
            <a:off x="13677943" y="9113011"/>
            <a:ext cx="2206394" cy="5191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51515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623">
          <p15:clr>
            <a:srgbClr val="F26B43"/>
          </p15:clr>
        </p15:guide>
        <p15:guide id="2" pos="5461">
          <p15:clr>
            <a:srgbClr val="F26B43"/>
          </p15:clr>
        </p15:guide>
        <p15:guide id="3" orient="horz" pos="3072">
          <p15:clr>
            <a:srgbClr val="F26B43"/>
          </p15:clr>
        </p15:guide>
        <p15:guide id="4" pos="10179">
          <p15:clr>
            <a:srgbClr val="F26B43"/>
          </p15:clr>
        </p15:guide>
        <p15:guide id="5" pos="744">
          <p15:clr>
            <a:srgbClr val="F26B43"/>
          </p15:clr>
        </p15:guide>
        <p15:guide id="6" orient="horz" pos="4954">
          <p15:clr>
            <a:srgbClr val="F26B43"/>
          </p15:clr>
        </p15:guide>
        <p15:guide id="7" pos="1045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www.forbes.com/sites/kellyclay/2013/08/19/amazon-com-goes-down-loses-66240-per-minut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"/>
          <p:cNvSpPr txBox="1"/>
          <p:nvPr>
            <p:ph idx="1" type="body"/>
          </p:nvPr>
        </p:nvSpPr>
        <p:spPr>
          <a:xfrm>
            <a:off x="6521892" y="6577746"/>
            <a:ext cx="10257213" cy="7316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40"/>
              <a:buFont typeface="Arial"/>
              <a:buNone/>
            </a:pPr>
            <a:r>
              <a:rPr lang="en-US" sz="4000">
                <a:latin typeface="Source Sans Pro"/>
                <a:ea typeface="Source Sans Pro"/>
                <a:cs typeface="Source Sans Pro"/>
                <a:sym typeface="Source Sans Pro"/>
              </a:rPr>
              <a:t>Maintaining Sales and Page Rank</a:t>
            </a:r>
            <a:endParaRPr sz="44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grpSp>
        <p:nvGrpSpPr>
          <p:cNvPr id="117" name="Google Shape;117;p1"/>
          <p:cNvGrpSpPr/>
          <p:nvPr/>
        </p:nvGrpSpPr>
        <p:grpSpPr>
          <a:xfrm>
            <a:off x="6108914" y="5067947"/>
            <a:ext cx="13868814" cy="1463305"/>
            <a:chOff x="5903496" y="4875267"/>
            <a:chExt cx="12865767" cy="1548628"/>
          </a:xfrm>
        </p:grpSpPr>
        <p:sp>
          <p:nvSpPr>
            <p:cNvPr id="118" name="Google Shape;118;p1"/>
            <p:cNvSpPr/>
            <p:nvPr/>
          </p:nvSpPr>
          <p:spPr>
            <a:xfrm>
              <a:off x="5903496" y="4875267"/>
              <a:ext cx="11533752" cy="1548628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i="0" sz="24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119" name="Google Shape;119;p1"/>
            <p:cNvSpPr/>
            <p:nvPr/>
          </p:nvSpPr>
          <p:spPr>
            <a:xfrm>
              <a:off x="6094377" y="5080003"/>
              <a:ext cx="12674886" cy="1152000"/>
            </a:xfrm>
            <a:prstGeom prst="rect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i="0" sz="24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</p:grpSp>
      <p:sp>
        <p:nvSpPr>
          <p:cNvPr id="120" name="Google Shape;120;p1"/>
          <p:cNvSpPr txBox="1"/>
          <p:nvPr>
            <p:ph idx="2" type="body"/>
          </p:nvPr>
        </p:nvSpPr>
        <p:spPr>
          <a:xfrm>
            <a:off x="6521892" y="5306500"/>
            <a:ext cx="11465416" cy="108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</a:pPr>
            <a:r>
              <a:rPr lang="en-US">
                <a:latin typeface="Source Sans Pro"/>
                <a:ea typeface="Source Sans Pro"/>
                <a:cs typeface="Source Sans Pro"/>
                <a:sym typeface="Source Sans Pro"/>
              </a:rPr>
              <a:t>STABILITY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"/>
          <p:cNvSpPr txBox="1"/>
          <p:nvPr>
            <p:ph type="title"/>
          </p:nvPr>
        </p:nvSpPr>
        <p:spPr>
          <a:xfrm>
            <a:off x="914400" y="625935"/>
            <a:ext cx="12447587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E8700"/>
              </a:buClr>
              <a:buSzPts val="1900"/>
              <a:buFont typeface="Arial"/>
              <a:buNone/>
            </a:pPr>
            <a:r>
              <a:rPr lang="en-US">
                <a:solidFill>
                  <a:srgbClr val="FE87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TYPO3 CMS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26" name="Google Shape;126;p2"/>
          <p:cNvSpPr txBox="1"/>
          <p:nvPr>
            <p:ph idx="3" type="body"/>
          </p:nvPr>
        </p:nvSpPr>
        <p:spPr>
          <a:xfrm>
            <a:off x="1378518" y="1647210"/>
            <a:ext cx="14583225" cy="661052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400"/>
              <a:buFont typeface="Arial"/>
              <a:buNone/>
            </a:pPr>
            <a:r>
              <a:rPr lang="en-US" sz="80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RELIABILITY</a:t>
            </a:r>
            <a:r>
              <a:rPr lang="en-US" sz="80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400"/>
              <a:buFont typeface="Arial"/>
              <a:buNone/>
            </a:pPr>
            <a:r>
              <a:rPr lang="en-US" sz="80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DEFINES YOUR </a:t>
            </a:r>
            <a:r>
              <a:rPr lang="en-US" sz="80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BRAND</a:t>
            </a:r>
            <a:endParaRPr>
              <a:solidFill>
                <a:schemeClr val="accen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27" name="Google Shape;127;p2"/>
          <p:cNvSpPr txBox="1"/>
          <p:nvPr/>
        </p:nvSpPr>
        <p:spPr>
          <a:xfrm>
            <a:off x="14342844" y="9269266"/>
            <a:ext cx="1400175" cy="24216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Arial"/>
              <a:buNone/>
            </a:pPr>
            <a:r>
              <a:rPr i="0" lang="en-US" sz="12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TYPO3 GmbH</a:t>
            </a:r>
            <a:endParaRPr i="0" sz="1400" u="none" cap="none" strike="noStrike">
              <a:solidFill>
                <a:srgbClr val="00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28" name="Google Shape;128;p2"/>
          <p:cNvSpPr txBox="1"/>
          <p:nvPr>
            <p:ph idx="1" type="body"/>
          </p:nvPr>
        </p:nvSpPr>
        <p:spPr>
          <a:xfrm>
            <a:off x="13754113" y="9269265"/>
            <a:ext cx="829111" cy="24217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960"/>
              <a:buFont typeface="Arial"/>
              <a:buNone/>
            </a:pPr>
            <a:r>
              <a:rPr lang="en-US">
                <a:latin typeface="Source Sans Pro"/>
                <a:ea typeface="Source Sans Pro"/>
                <a:cs typeface="Source Sans Pro"/>
                <a:sym typeface="Source Sans Pro"/>
              </a:rPr>
              <a:t>2024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  <p:transition spd="med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Ein Bild, das Dunkelheit, Kerze, Lens Flare, Screenshot enthält.&#10;&#10;Automatisch generierte Beschreibung" id="133" name="Google Shape;133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5" y="0"/>
            <a:ext cx="17339998" cy="9753749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3"/>
          <p:cNvSpPr txBox="1"/>
          <p:nvPr>
            <p:ph type="title"/>
          </p:nvPr>
        </p:nvSpPr>
        <p:spPr>
          <a:xfrm>
            <a:off x="914400" y="625935"/>
            <a:ext cx="12447587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E8700"/>
              </a:buClr>
              <a:buSzPts val="1900"/>
              <a:buFont typeface="Arial"/>
              <a:buNone/>
            </a:pPr>
            <a:r>
              <a:rPr lang="en-US">
                <a:solidFill>
                  <a:srgbClr val="FE87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CHALLENGES MARKETERS FACE — SOLVED BY PROFESSIONAL OPEN SOURCE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35" name="Google Shape;135;p3"/>
          <p:cNvSpPr txBox="1"/>
          <p:nvPr/>
        </p:nvSpPr>
        <p:spPr>
          <a:xfrm>
            <a:off x="14342844" y="9269266"/>
            <a:ext cx="1400175" cy="24216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Arial"/>
              <a:buNone/>
            </a:pPr>
            <a:r>
              <a:rPr i="0" lang="en-US" sz="12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TYPO3 GmbH</a:t>
            </a:r>
            <a:endParaRPr i="0" sz="1400" u="none" cap="none" strike="noStrike">
              <a:solidFill>
                <a:srgbClr val="00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36" name="Google Shape;136;p3"/>
          <p:cNvSpPr txBox="1"/>
          <p:nvPr>
            <p:ph idx="1" type="body"/>
          </p:nvPr>
        </p:nvSpPr>
        <p:spPr>
          <a:xfrm>
            <a:off x="13754113" y="9269265"/>
            <a:ext cx="829111" cy="24217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960"/>
              <a:buFont typeface="Arial"/>
              <a:buNone/>
            </a:pPr>
            <a:r>
              <a:rPr lang="en-US">
                <a:latin typeface="Source Sans Pro"/>
                <a:ea typeface="Source Sans Pro"/>
                <a:cs typeface="Source Sans Pro"/>
                <a:sym typeface="Source Sans Pro"/>
              </a:rPr>
              <a:t>2024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grpSp>
        <p:nvGrpSpPr>
          <p:cNvPr id="137" name="Google Shape;137;p3"/>
          <p:cNvGrpSpPr/>
          <p:nvPr/>
        </p:nvGrpSpPr>
        <p:grpSpPr>
          <a:xfrm>
            <a:off x="15748684" y="543661"/>
            <a:ext cx="998381" cy="278521"/>
            <a:chOff x="14706723" y="688770"/>
            <a:chExt cx="1855413" cy="517609"/>
          </a:xfrm>
        </p:grpSpPr>
        <p:sp>
          <p:nvSpPr>
            <p:cNvPr id="138" name="Google Shape;138;p3"/>
            <p:cNvSpPr/>
            <p:nvPr/>
          </p:nvSpPr>
          <p:spPr>
            <a:xfrm>
              <a:off x="15318837" y="817956"/>
              <a:ext cx="1243299" cy="388423"/>
            </a:xfrm>
            <a:custGeom>
              <a:rect b="b" l="l" r="r" t="t"/>
              <a:pathLst>
                <a:path extrusionOk="0" h="253" w="812">
                  <a:moveTo>
                    <a:pt x="85" y="29"/>
                  </a:moveTo>
                  <a:cubicBezTo>
                    <a:pt x="85" y="250"/>
                    <a:pt x="85" y="250"/>
                    <a:pt x="85" y="250"/>
                  </a:cubicBezTo>
                  <a:cubicBezTo>
                    <a:pt x="54" y="250"/>
                    <a:pt x="54" y="250"/>
                    <a:pt x="54" y="250"/>
                  </a:cubicBezTo>
                  <a:cubicBezTo>
                    <a:pt x="54" y="29"/>
                    <a:pt x="54" y="29"/>
                    <a:pt x="54" y="29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40" y="2"/>
                    <a:pt x="140" y="2"/>
                    <a:pt x="140" y="2"/>
                  </a:cubicBezTo>
                  <a:cubicBezTo>
                    <a:pt x="140" y="29"/>
                    <a:pt x="140" y="29"/>
                    <a:pt x="140" y="29"/>
                  </a:cubicBezTo>
                  <a:lnTo>
                    <a:pt x="85" y="29"/>
                  </a:lnTo>
                  <a:close/>
                  <a:moveTo>
                    <a:pt x="250" y="135"/>
                  </a:moveTo>
                  <a:cubicBezTo>
                    <a:pt x="250" y="250"/>
                    <a:pt x="250" y="250"/>
                    <a:pt x="250" y="250"/>
                  </a:cubicBezTo>
                  <a:cubicBezTo>
                    <a:pt x="218" y="250"/>
                    <a:pt x="218" y="250"/>
                    <a:pt x="218" y="250"/>
                  </a:cubicBezTo>
                  <a:cubicBezTo>
                    <a:pt x="218" y="135"/>
                    <a:pt x="218" y="135"/>
                    <a:pt x="218" y="135"/>
                  </a:cubicBezTo>
                  <a:cubicBezTo>
                    <a:pt x="155" y="2"/>
                    <a:pt x="155" y="2"/>
                    <a:pt x="155" y="2"/>
                  </a:cubicBezTo>
                  <a:cubicBezTo>
                    <a:pt x="189" y="2"/>
                    <a:pt x="189" y="2"/>
                    <a:pt x="189" y="2"/>
                  </a:cubicBezTo>
                  <a:cubicBezTo>
                    <a:pt x="236" y="103"/>
                    <a:pt x="236" y="103"/>
                    <a:pt x="236" y="103"/>
                  </a:cubicBezTo>
                  <a:cubicBezTo>
                    <a:pt x="282" y="2"/>
                    <a:pt x="282" y="2"/>
                    <a:pt x="282" y="2"/>
                  </a:cubicBezTo>
                  <a:cubicBezTo>
                    <a:pt x="315" y="2"/>
                    <a:pt x="315" y="2"/>
                    <a:pt x="315" y="2"/>
                  </a:cubicBezTo>
                  <a:lnTo>
                    <a:pt x="250" y="135"/>
                  </a:lnTo>
                  <a:close/>
                  <a:moveTo>
                    <a:pt x="410" y="157"/>
                  </a:moveTo>
                  <a:cubicBezTo>
                    <a:pt x="380" y="157"/>
                    <a:pt x="380" y="157"/>
                    <a:pt x="380" y="157"/>
                  </a:cubicBezTo>
                  <a:cubicBezTo>
                    <a:pt x="380" y="250"/>
                    <a:pt x="380" y="250"/>
                    <a:pt x="380" y="250"/>
                  </a:cubicBezTo>
                  <a:cubicBezTo>
                    <a:pt x="350" y="250"/>
                    <a:pt x="350" y="250"/>
                    <a:pt x="350" y="250"/>
                  </a:cubicBezTo>
                  <a:cubicBezTo>
                    <a:pt x="350" y="2"/>
                    <a:pt x="350" y="2"/>
                    <a:pt x="350" y="2"/>
                  </a:cubicBezTo>
                  <a:cubicBezTo>
                    <a:pt x="350" y="2"/>
                    <a:pt x="380" y="0"/>
                    <a:pt x="410" y="0"/>
                  </a:cubicBezTo>
                  <a:cubicBezTo>
                    <a:pt x="463" y="0"/>
                    <a:pt x="479" y="33"/>
                    <a:pt x="479" y="77"/>
                  </a:cubicBezTo>
                  <a:cubicBezTo>
                    <a:pt x="479" y="130"/>
                    <a:pt x="460" y="157"/>
                    <a:pt x="410" y="157"/>
                  </a:cubicBezTo>
                  <a:moveTo>
                    <a:pt x="414" y="25"/>
                  </a:moveTo>
                  <a:cubicBezTo>
                    <a:pt x="394" y="25"/>
                    <a:pt x="380" y="28"/>
                    <a:pt x="380" y="28"/>
                  </a:cubicBezTo>
                  <a:cubicBezTo>
                    <a:pt x="380" y="131"/>
                    <a:pt x="380" y="131"/>
                    <a:pt x="380" y="131"/>
                  </a:cubicBezTo>
                  <a:cubicBezTo>
                    <a:pt x="414" y="131"/>
                    <a:pt x="414" y="131"/>
                    <a:pt x="414" y="131"/>
                  </a:cubicBezTo>
                  <a:cubicBezTo>
                    <a:pt x="434" y="131"/>
                    <a:pt x="447" y="118"/>
                    <a:pt x="447" y="79"/>
                  </a:cubicBezTo>
                  <a:cubicBezTo>
                    <a:pt x="447" y="44"/>
                    <a:pt x="439" y="25"/>
                    <a:pt x="414" y="25"/>
                  </a:cubicBezTo>
                  <a:moveTo>
                    <a:pt x="590" y="253"/>
                  </a:moveTo>
                  <a:cubicBezTo>
                    <a:pt x="532" y="253"/>
                    <a:pt x="516" y="210"/>
                    <a:pt x="516" y="123"/>
                  </a:cubicBezTo>
                  <a:cubicBezTo>
                    <a:pt x="516" y="40"/>
                    <a:pt x="532" y="0"/>
                    <a:pt x="590" y="0"/>
                  </a:cubicBezTo>
                  <a:cubicBezTo>
                    <a:pt x="648" y="0"/>
                    <a:pt x="664" y="40"/>
                    <a:pt x="664" y="123"/>
                  </a:cubicBezTo>
                  <a:cubicBezTo>
                    <a:pt x="664" y="210"/>
                    <a:pt x="648" y="253"/>
                    <a:pt x="590" y="253"/>
                  </a:cubicBezTo>
                  <a:moveTo>
                    <a:pt x="590" y="26"/>
                  </a:moveTo>
                  <a:cubicBezTo>
                    <a:pt x="558" y="26"/>
                    <a:pt x="547" y="47"/>
                    <a:pt x="547" y="125"/>
                  </a:cubicBezTo>
                  <a:cubicBezTo>
                    <a:pt x="547" y="201"/>
                    <a:pt x="558" y="227"/>
                    <a:pt x="590" y="227"/>
                  </a:cubicBezTo>
                  <a:cubicBezTo>
                    <a:pt x="622" y="227"/>
                    <a:pt x="632" y="201"/>
                    <a:pt x="632" y="125"/>
                  </a:cubicBezTo>
                  <a:cubicBezTo>
                    <a:pt x="632" y="47"/>
                    <a:pt x="622" y="26"/>
                    <a:pt x="590" y="26"/>
                  </a:cubicBezTo>
                  <a:moveTo>
                    <a:pt x="753" y="253"/>
                  </a:moveTo>
                  <a:cubicBezTo>
                    <a:pt x="735" y="253"/>
                    <a:pt x="710" y="247"/>
                    <a:pt x="706" y="246"/>
                  </a:cubicBezTo>
                  <a:cubicBezTo>
                    <a:pt x="706" y="221"/>
                    <a:pt x="706" y="221"/>
                    <a:pt x="706" y="221"/>
                  </a:cubicBezTo>
                  <a:cubicBezTo>
                    <a:pt x="715" y="222"/>
                    <a:pt x="737" y="226"/>
                    <a:pt x="752" y="226"/>
                  </a:cubicBezTo>
                  <a:cubicBezTo>
                    <a:pt x="770" y="226"/>
                    <a:pt x="782" y="211"/>
                    <a:pt x="782" y="184"/>
                  </a:cubicBezTo>
                  <a:cubicBezTo>
                    <a:pt x="782" y="151"/>
                    <a:pt x="777" y="134"/>
                    <a:pt x="752" y="134"/>
                  </a:cubicBezTo>
                  <a:cubicBezTo>
                    <a:pt x="723" y="134"/>
                    <a:pt x="723" y="134"/>
                    <a:pt x="723" y="134"/>
                  </a:cubicBezTo>
                  <a:cubicBezTo>
                    <a:pt x="723" y="109"/>
                    <a:pt x="723" y="109"/>
                    <a:pt x="723" y="109"/>
                  </a:cubicBezTo>
                  <a:cubicBezTo>
                    <a:pt x="748" y="109"/>
                    <a:pt x="748" y="109"/>
                    <a:pt x="748" y="109"/>
                  </a:cubicBezTo>
                  <a:cubicBezTo>
                    <a:pt x="777" y="109"/>
                    <a:pt x="778" y="79"/>
                    <a:pt x="778" y="65"/>
                  </a:cubicBezTo>
                  <a:cubicBezTo>
                    <a:pt x="778" y="37"/>
                    <a:pt x="769" y="26"/>
                    <a:pt x="752" y="26"/>
                  </a:cubicBezTo>
                  <a:cubicBezTo>
                    <a:pt x="736" y="26"/>
                    <a:pt x="718" y="30"/>
                    <a:pt x="708" y="32"/>
                  </a:cubicBezTo>
                  <a:cubicBezTo>
                    <a:pt x="708" y="6"/>
                    <a:pt x="708" y="6"/>
                    <a:pt x="708" y="6"/>
                  </a:cubicBezTo>
                  <a:cubicBezTo>
                    <a:pt x="712" y="5"/>
                    <a:pt x="733" y="0"/>
                    <a:pt x="751" y="0"/>
                  </a:cubicBezTo>
                  <a:cubicBezTo>
                    <a:pt x="787" y="0"/>
                    <a:pt x="808" y="16"/>
                    <a:pt x="808" y="68"/>
                  </a:cubicBezTo>
                  <a:cubicBezTo>
                    <a:pt x="808" y="92"/>
                    <a:pt x="800" y="113"/>
                    <a:pt x="781" y="120"/>
                  </a:cubicBezTo>
                  <a:cubicBezTo>
                    <a:pt x="803" y="122"/>
                    <a:pt x="812" y="145"/>
                    <a:pt x="812" y="180"/>
                  </a:cubicBezTo>
                  <a:cubicBezTo>
                    <a:pt x="812" y="233"/>
                    <a:pt x="792" y="253"/>
                    <a:pt x="753" y="253"/>
                  </a:cubicBezTo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3"/>
            <p:cNvSpPr/>
            <p:nvPr/>
          </p:nvSpPr>
          <p:spPr>
            <a:xfrm>
              <a:off x="14706723" y="696574"/>
              <a:ext cx="385821" cy="509805"/>
            </a:xfrm>
            <a:custGeom>
              <a:rect b="b" l="l" r="r" t="t"/>
              <a:pathLst>
                <a:path extrusionOk="0" h="332" w="252">
                  <a:moveTo>
                    <a:pt x="252" y="227"/>
                  </a:moveTo>
                  <a:cubicBezTo>
                    <a:pt x="247" y="228"/>
                    <a:pt x="243" y="229"/>
                    <a:pt x="237" y="229"/>
                  </a:cubicBezTo>
                  <a:cubicBezTo>
                    <a:pt x="195" y="229"/>
                    <a:pt x="132" y="79"/>
                    <a:pt x="132" y="30"/>
                  </a:cubicBezTo>
                  <a:cubicBezTo>
                    <a:pt x="132" y="11"/>
                    <a:pt x="136" y="5"/>
                    <a:pt x="142" y="0"/>
                  </a:cubicBezTo>
                  <a:cubicBezTo>
                    <a:pt x="90" y="6"/>
                    <a:pt x="27" y="25"/>
                    <a:pt x="7" y="50"/>
                  </a:cubicBezTo>
                  <a:cubicBezTo>
                    <a:pt x="3" y="56"/>
                    <a:pt x="0" y="65"/>
                    <a:pt x="0" y="78"/>
                  </a:cubicBezTo>
                  <a:cubicBezTo>
                    <a:pt x="0" y="155"/>
                    <a:pt x="83" y="332"/>
                    <a:pt x="142" y="332"/>
                  </a:cubicBezTo>
                  <a:cubicBezTo>
                    <a:pt x="169" y="332"/>
                    <a:pt x="214" y="287"/>
                    <a:pt x="252" y="227"/>
                  </a:cubicBezTo>
                </a:path>
              </a:pathLst>
            </a:custGeom>
            <a:solidFill>
              <a:srgbClr val="FE87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Google Shape;140;p3"/>
            <p:cNvSpPr/>
            <p:nvPr/>
          </p:nvSpPr>
          <p:spPr>
            <a:xfrm>
              <a:off x="15002377" y="688770"/>
              <a:ext cx="214153" cy="270509"/>
            </a:xfrm>
            <a:custGeom>
              <a:rect b="b" l="l" r="r" t="t"/>
              <a:pathLst>
                <a:path extrusionOk="0" h="176" w="140">
                  <a:moveTo>
                    <a:pt x="31" y="0"/>
                  </a:moveTo>
                  <a:cubicBezTo>
                    <a:pt x="85" y="0"/>
                    <a:pt x="140" y="9"/>
                    <a:pt x="140" y="39"/>
                  </a:cubicBezTo>
                  <a:cubicBezTo>
                    <a:pt x="140" y="101"/>
                    <a:pt x="100" y="176"/>
                    <a:pt x="80" y="176"/>
                  </a:cubicBezTo>
                  <a:cubicBezTo>
                    <a:pt x="44" y="176"/>
                    <a:pt x="0" y="77"/>
                    <a:pt x="0" y="27"/>
                  </a:cubicBezTo>
                  <a:cubicBezTo>
                    <a:pt x="0" y="4"/>
                    <a:pt x="9" y="0"/>
                    <a:pt x="31" y="0"/>
                  </a:cubicBezTo>
                </a:path>
              </a:pathLst>
            </a:custGeom>
            <a:solidFill>
              <a:srgbClr val="FE87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1" name="Google Shape;141;p3"/>
          <p:cNvSpPr/>
          <p:nvPr/>
        </p:nvSpPr>
        <p:spPr>
          <a:xfrm>
            <a:off x="13753359" y="9574031"/>
            <a:ext cx="2993707" cy="199031"/>
          </a:xfrm>
          <a:prstGeom prst="rect">
            <a:avLst/>
          </a:prstGeom>
          <a:solidFill>
            <a:srgbClr val="FE87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2" name="Google Shape;142;p3"/>
          <p:cNvCxnSpPr/>
          <p:nvPr/>
        </p:nvCxnSpPr>
        <p:spPr>
          <a:xfrm>
            <a:off x="914400" y="1006573"/>
            <a:ext cx="15832665" cy="0"/>
          </a:xfrm>
          <a:prstGeom prst="straightConnector1">
            <a:avLst/>
          </a:prstGeom>
          <a:noFill/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43" name="Google Shape;143;p3"/>
          <p:cNvSpPr txBox="1"/>
          <p:nvPr/>
        </p:nvSpPr>
        <p:spPr>
          <a:xfrm>
            <a:off x="16228667" y="9269266"/>
            <a:ext cx="518400" cy="24216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1" i="0" lang="en-US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3"/>
          <p:cNvSpPr txBox="1"/>
          <p:nvPr/>
        </p:nvSpPr>
        <p:spPr>
          <a:xfrm>
            <a:off x="914399" y="2270619"/>
            <a:ext cx="9144001" cy="56933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i="0" lang="en-US" sz="40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How can the </a:t>
            </a:r>
            <a:r>
              <a:rPr b="1" i="0" lang="en-US" sz="40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brand image</a:t>
            </a:r>
            <a:r>
              <a:rPr i="0" lang="en-US" sz="40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be preserved and strengthened, maintaining </a:t>
            </a:r>
            <a:r>
              <a:rPr b="1" i="0" lang="en-US" sz="40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rankings</a:t>
            </a:r>
            <a:r>
              <a:rPr i="0" lang="en-US" sz="40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,</a:t>
            </a:r>
            <a:r>
              <a:rPr b="1" i="0" lang="en-US" sz="40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r>
              <a:rPr b="1" i="0" lang="en-US" sz="40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traffic</a:t>
            </a:r>
            <a:r>
              <a:rPr i="0" lang="en-US" sz="40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, and </a:t>
            </a:r>
            <a:r>
              <a:rPr b="1" i="0" lang="en-US" sz="40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trust</a:t>
            </a:r>
            <a:r>
              <a:rPr i="0" lang="en-US" sz="40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?</a:t>
            </a:r>
            <a:br>
              <a:rPr i="0" lang="en-US" sz="40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</a:br>
            <a:endParaRPr i="0" sz="4000" u="none" cap="none" strike="noStrike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546100" lvl="0" marL="5461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Noto Sans Symbols"/>
              <a:buChar char="▪"/>
            </a:pPr>
            <a:r>
              <a:rPr i="0" lang="en-US" sz="40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Your choice of CMS defines visitors’ </a:t>
            </a:r>
            <a:r>
              <a:rPr b="1" i="0" lang="en-US" sz="40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first impression</a:t>
            </a:r>
            <a:r>
              <a:rPr i="0" lang="en-US" sz="40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through </a:t>
            </a:r>
            <a:r>
              <a:rPr b="1" i="0" lang="en-US" sz="40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stable page delivery</a:t>
            </a:r>
            <a:r>
              <a:rPr i="0" lang="en-US" sz="40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and </a:t>
            </a:r>
            <a:r>
              <a:rPr b="1" i="0" lang="en-US" sz="40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reliable performance</a:t>
            </a:r>
            <a:r>
              <a:rPr i="0" lang="en-US" sz="40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.</a:t>
            </a:r>
            <a:endParaRPr i="0" sz="4000" u="none" cap="none" strike="noStrike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i="0" sz="4000" u="none" cap="none" strike="noStrike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45" name="Google Shape;145;p3"/>
          <p:cNvSpPr txBox="1"/>
          <p:nvPr/>
        </p:nvSpPr>
        <p:spPr>
          <a:xfrm>
            <a:off x="914400" y="9185717"/>
            <a:ext cx="3363132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2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Photo: iStock.com/Shutthiphong Chandaeng</a:t>
            </a:r>
            <a:endParaRPr i="0" sz="1200" u="none" cap="none" strike="noStrike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  <p:transition spd="med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4"/>
          <p:cNvSpPr txBox="1"/>
          <p:nvPr>
            <p:ph type="title"/>
          </p:nvPr>
        </p:nvSpPr>
        <p:spPr>
          <a:xfrm>
            <a:off x="914400" y="625935"/>
            <a:ext cx="12447600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15151"/>
              </a:buClr>
              <a:buSzPts val="1900"/>
              <a:buFont typeface="Arial"/>
              <a:buNone/>
            </a:pPr>
            <a:r>
              <a:rPr lang="en-US">
                <a:latin typeface="Source Sans Pro"/>
                <a:ea typeface="Source Sans Pro"/>
                <a:cs typeface="Source Sans Pro"/>
                <a:sym typeface="Source Sans Pro"/>
              </a:rPr>
              <a:t>TYPO3 CMS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51" name="Google Shape;151;p4"/>
          <p:cNvSpPr txBox="1"/>
          <p:nvPr>
            <p:ph idx="2" type="body"/>
          </p:nvPr>
        </p:nvSpPr>
        <p:spPr>
          <a:xfrm>
            <a:off x="13754113" y="9269265"/>
            <a:ext cx="829200" cy="24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960"/>
              <a:buFont typeface="Arial"/>
              <a:buNone/>
            </a:pPr>
            <a:r>
              <a:rPr lang="en-US">
                <a:latin typeface="Source Sans Pro"/>
                <a:ea typeface="Source Sans Pro"/>
                <a:cs typeface="Source Sans Pro"/>
                <a:sym typeface="Source Sans Pro"/>
              </a:rPr>
              <a:t>2024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52" name="Google Shape;152;p4"/>
          <p:cNvSpPr txBox="1"/>
          <p:nvPr/>
        </p:nvSpPr>
        <p:spPr>
          <a:xfrm>
            <a:off x="14342844" y="9269266"/>
            <a:ext cx="1400100" cy="24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Arial"/>
              <a:buNone/>
            </a:pPr>
            <a:r>
              <a:rPr i="0" lang="en-US" sz="1200" u="none" cap="none" strike="noStrike">
                <a:solidFill>
                  <a:srgbClr val="51515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TYPO3 GmbH</a:t>
            </a:r>
            <a:endParaRPr i="0" sz="1400" u="none" cap="none" strike="noStrike">
              <a:solidFill>
                <a:srgbClr val="00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53" name="Google Shape;153;p4"/>
          <p:cNvSpPr txBox="1"/>
          <p:nvPr/>
        </p:nvSpPr>
        <p:spPr>
          <a:xfrm>
            <a:off x="914400" y="2178409"/>
            <a:ext cx="15817500" cy="162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i="0" lang="en-US" sz="4800" u="none" cap="none" strike="noStrik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The benefits of open source, professionally managed</a:t>
            </a:r>
            <a:endParaRPr i="0" sz="4800" u="none" cap="none" strike="noStrike">
              <a:solidFill>
                <a:srgbClr val="00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i="0" lang="en-US" sz="3600" u="none" cap="none" strike="noStrike">
                <a:solidFill>
                  <a:srgbClr val="FE87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Ambitious digital experiences, long-term reliability, and cost-control</a:t>
            </a:r>
            <a:endParaRPr i="0" sz="3600" u="none" cap="none" strike="noStrike">
              <a:solidFill>
                <a:srgbClr val="00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54" name="Google Shape;154;p4"/>
          <p:cNvSpPr txBox="1"/>
          <p:nvPr/>
        </p:nvSpPr>
        <p:spPr>
          <a:xfrm>
            <a:off x="914399" y="3776809"/>
            <a:ext cx="15817500" cy="376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99110" lvl="0" marL="5397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Noto Sans Symbols"/>
              <a:buChar char="▪"/>
            </a:pPr>
            <a:r>
              <a:rPr b="1" i="0" lang="en-US" sz="32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Perform at all levels of traffic</a:t>
            </a:r>
            <a:r>
              <a:rPr b="1" i="0" lang="en-US" sz="3200" u="none" cap="none" strike="noStrike">
                <a:solidFill>
                  <a:srgbClr val="ED6D05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r>
              <a:rPr i="0" lang="en-US" sz="32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and scale sites to handle massive traffic requirements of large loads of concurrent users and pages served.</a:t>
            </a:r>
            <a:endParaRPr i="0" sz="3200" u="none" cap="none" strike="noStrike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499110" lvl="0" marL="53975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Noto Sans Symbols"/>
              <a:buChar char="▪"/>
            </a:pPr>
            <a:r>
              <a:rPr b="1" i="0" lang="en-US" sz="32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Prevent downtime</a:t>
            </a:r>
            <a:r>
              <a:rPr i="0" lang="en-US" sz="32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with TYPO3’s compliant software that protects your brand’s reputation.</a:t>
            </a:r>
            <a:endParaRPr i="0" sz="3200" u="none" cap="none" strike="noStrike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499110" lvl="0" marL="539750" marR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chemeClr val="accent1"/>
              </a:buClr>
              <a:buSzPts val="3200"/>
              <a:buFont typeface="Noto Sans Symbols"/>
              <a:buChar char="▪"/>
            </a:pPr>
            <a:r>
              <a:rPr b="1" i="0" lang="en-US" sz="32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Innovation, reliability and speed</a:t>
            </a:r>
            <a:r>
              <a:rPr b="1" i="0" lang="en-US" sz="3200" u="none" cap="none" strike="noStrike">
                <a:solidFill>
                  <a:srgbClr val="ED6D05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r>
              <a:rPr i="0" lang="en-US" sz="32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of TYPO3</a:t>
            </a:r>
            <a:r>
              <a:rPr b="1" i="0" lang="en-US" sz="3200" u="none" cap="none" strike="noStrike">
                <a:solidFill>
                  <a:srgbClr val="ED6D05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r>
              <a:rPr i="0" lang="en-US" sz="32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support crafting captivating digital experiences. </a:t>
            </a:r>
            <a:endParaRPr b="1" i="0" sz="3200" u="none" cap="none" strike="noStrike">
              <a:solidFill>
                <a:srgbClr val="ED6D05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  <p:transition spd="med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5"/>
          <p:cNvSpPr txBox="1"/>
          <p:nvPr>
            <p:ph type="title"/>
          </p:nvPr>
        </p:nvSpPr>
        <p:spPr>
          <a:xfrm>
            <a:off x="914400" y="625935"/>
            <a:ext cx="12447600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15151"/>
              </a:buClr>
              <a:buSzPts val="1900"/>
              <a:buFont typeface="Arial"/>
              <a:buNone/>
            </a:pPr>
            <a:r>
              <a:rPr lang="en-US">
                <a:latin typeface="Source Sans Pro"/>
                <a:ea typeface="Source Sans Pro"/>
                <a:cs typeface="Source Sans Pro"/>
                <a:sym typeface="Source Sans Pro"/>
              </a:rPr>
              <a:t>TYPO3 CMS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60" name="Google Shape;160;p5"/>
          <p:cNvSpPr txBox="1"/>
          <p:nvPr>
            <p:ph idx="2" type="body"/>
          </p:nvPr>
        </p:nvSpPr>
        <p:spPr>
          <a:xfrm>
            <a:off x="13754113" y="9269265"/>
            <a:ext cx="829200" cy="24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960"/>
              <a:buFont typeface="Arial"/>
              <a:buNone/>
            </a:pPr>
            <a:r>
              <a:rPr lang="en-US">
                <a:latin typeface="Source Sans Pro"/>
                <a:ea typeface="Source Sans Pro"/>
                <a:cs typeface="Source Sans Pro"/>
                <a:sym typeface="Source Sans Pro"/>
              </a:rPr>
              <a:t>2024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61" name="Google Shape;161;p5"/>
          <p:cNvSpPr txBox="1"/>
          <p:nvPr/>
        </p:nvSpPr>
        <p:spPr>
          <a:xfrm>
            <a:off x="14342844" y="9269266"/>
            <a:ext cx="1400100" cy="24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Arial"/>
              <a:buNone/>
            </a:pPr>
            <a:r>
              <a:rPr i="0" lang="en-US" sz="1200" u="none" cap="none" strike="noStrike">
                <a:solidFill>
                  <a:srgbClr val="51515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TYPO3 GmbH</a:t>
            </a:r>
            <a:endParaRPr i="0" sz="1400" u="none" cap="none" strike="noStrike">
              <a:solidFill>
                <a:srgbClr val="00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62" name="Google Shape;162;p5"/>
          <p:cNvSpPr txBox="1"/>
          <p:nvPr/>
        </p:nvSpPr>
        <p:spPr>
          <a:xfrm>
            <a:off x="914400" y="2286890"/>
            <a:ext cx="14072461" cy="653164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i="0" lang="en-US" sz="4800" u="none" cap="none" strike="noStrik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Learn More</a:t>
            </a:r>
            <a:endParaRPr i="0" sz="4800" u="none" cap="none" strike="noStrike">
              <a:solidFill>
                <a:srgbClr val="00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i="0" lang="en-US" sz="36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About Stability with TYPO3</a:t>
            </a:r>
            <a:br>
              <a:rPr b="1" i="0" lang="en-US" sz="36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</a:br>
            <a:endParaRPr b="1" i="0" sz="3600" u="none" cap="none" strike="noStrike">
              <a:solidFill>
                <a:schemeClr val="accen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518160" lvl="0" marL="5397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Source Sans Pro"/>
              <a:buChar char="▪"/>
            </a:pPr>
            <a:r>
              <a:rPr i="0" lang="en-US" sz="3500" u="sng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Amazon.com Goes Down, Loses $66,240 Per Minute</a:t>
            </a:r>
            <a:r>
              <a:rPr i="0" lang="en-US" sz="35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  <p:transition spd="med">
    <p:push/>
  </p:transition>
</p:sld>
</file>

<file path=ppt/theme/theme1.xml><?xml version="1.0" encoding="utf-8"?>
<a:theme xmlns:a="http://schemas.openxmlformats.org/drawingml/2006/main" xmlns:r="http://schemas.openxmlformats.org/officeDocument/2006/relationships" name="TYPO3 NEW">
  <a:themeElements>
    <a:clrScheme name="TYPO3">
      <a:dk1>
        <a:srgbClr val="000000"/>
      </a:dk1>
      <a:lt1>
        <a:srgbClr val="FFFFFF"/>
      </a:lt1>
      <a:dk2>
        <a:srgbClr val="333333"/>
      </a:dk2>
      <a:lt2>
        <a:srgbClr val="DCDEE0"/>
      </a:lt2>
      <a:accent1>
        <a:srgbClr val="FF8200"/>
      </a:accent1>
      <a:accent2>
        <a:srgbClr val="BF6100"/>
      </a:accent2>
      <a:accent3>
        <a:srgbClr val="FECD99"/>
      </a:accent3>
      <a:accent4>
        <a:srgbClr val="00882B"/>
      </a:accent4>
      <a:accent5>
        <a:srgbClr val="333333"/>
      </a:accent5>
      <a:accent6>
        <a:srgbClr val="A1A6AB"/>
      </a:accent6>
      <a:hlink>
        <a:srgbClr val="FF8200"/>
      </a:hlink>
      <a:folHlink>
        <a:srgbClr val="FF82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