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9753600" cx="17340250"/>
  <p:notesSz cx="6858000" cy="9144000"/>
  <p:embeddedFontLst>
    <p:embeddedFont>
      <p:font typeface="Helvetica Neue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072">
          <p15:clr>
            <a:srgbClr val="A4A3A4"/>
          </p15:clr>
        </p15:guide>
        <p15:guide id="2" pos="5462">
          <p15:clr>
            <a:srgbClr val="A4A3A4"/>
          </p15:clr>
        </p15:guide>
      </p15:sldGuideLst>
    </p:ext>
    <p:ext uri="GoogleSlidesCustomDataVersion2">
      <go:slidesCustomData xmlns:go="http://customooxmlschemas.google.com/" r:id="rId17" roundtripDataSignature="AMtx7miGhUmHseUZ87pGRkLcoXSrCAl3A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072" orient="horz"/>
        <p:guide pos="5462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HelveticaNeue-regular.fnt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HelveticaNeue-italic.fntdata"/><Relationship Id="rId14" Type="http://schemas.openxmlformats.org/officeDocument/2006/relationships/font" Target="fonts/HelveticaNeue-bold.fntdata"/><Relationship Id="rId17" Type="http://customschemas.google.com/relationships/presentationmetadata" Target="metadata"/><Relationship Id="rId16" Type="http://schemas.openxmlformats.org/officeDocument/2006/relationships/font" Target="fonts/HelveticaNeue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6" name="Google Shape;126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5" name="Google Shape;135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TYPO3 is a software that adapts to your needs and mirrors the roles in your company from editor to content deliverer to administrator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3" name="Google Shape;143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1" name="Google Shape;161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8" name="Google Shape;178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5" name="Google Shape;195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4" name="Google Shape;204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7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folie" showMasterSp="0">
  <p:cSld name="Titelfoli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oogle Shape;31;p9"/>
          <p:cNvGrpSpPr/>
          <p:nvPr/>
        </p:nvGrpSpPr>
        <p:grpSpPr>
          <a:xfrm>
            <a:off x="14823583" y="8431619"/>
            <a:ext cx="1600756" cy="446567"/>
            <a:chOff x="14703448" y="692160"/>
            <a:chExt cx="1855411" cy="517609"/>
          </a:xfrm>
        </p:grpSpPr>
        <p:sp>
          <p:nvSpPr>
            <p:cNvPr id="32" name="Google Shape;32;p9"/>
            <p:cNvSpPr/>
            <p:nvPr/>
          </p:nvSpPr>
          <p:spPr>
            <a:xfrm>
              <a:off x="15315560" y="821346"/>
              <a:ext cx="1243299" cy="388423"/>
            </a:xfrm>
            <a:custGeom>
              <a:rect b="b" l="l" r="r" t="t"/>
              <a:pathLst>
                <a:path extrusionOk="0" h="253" w="812">
                  <a:moveTo>
                    <a:pt x="85" y="29"/>
                  </a:moveTo>
                  <a:cubicBezTo>
                    <a:pt x="85" y="250"/>
                    <a:pt x="85" y="250"/>
                    <a:pt x="85" y="250"/>
                  </a:cubicBezTo>
                  <a:cubicBezTo>
                    <a:pt x="54" y="250"/>
                    <a:pt x="54" y="250"/>
                    <a:pt x="54" y="250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40" y="2"/>
                    <a:pt x="140" y="2"/>
                    <a:pt x="140" y="2"/>
                  </a:cubicBezTo>
                  <a:cubicBezTo>
                    <a:pt x="140" y="29"/>
                    <a:pt x="140" y="29"/>
                    <a:pt x="140" y="29"/>
                  </a:cubicBezTo>
                  <a:lnTo>
                    <a:pt x="85" y="29"/>
                  </a:lnTo>
                  <a:close/>
                  <a:moveTo>
                    <a:pt x="250" y="135"/>
                  </a:moveTo>
                  <a:cubicBezTo>
                    <a:pt x="250" y="250"/>
                    <a:pt x="250" y="250"/>
                    <a:pt x="250" y="250"/>
                  </a:cubicBezTo>
                  <a:cubicBezTo>
                    <a:pt x="218" y="250"/>
                    <a:pt x="218" y="250"/>
                    <a:pt x="218" y="250"/>
                  </a:cubicBezTo>
                  <a:cubicBezTo>
                    <a:pt x="218" y="135"/>
                    <a:pt x="218" y="135"/>
                    <a:pt x="218" y="135"/>
                  </a:cubicBezTo>
                  <a:cubicBezTo>
                    <a:pt x="155" y="2"/>
                    <a:pt x="155" y="2"/>
                    <a:pt x="155" y="2"/>
                  </a:cubicBezTo>
                  <a:cubicBezTo>
                    <a:pt x="189" y="2"/>
                    <a:pt x="189" y="2"/>
                    <a:pt x="189" y="2"/>
                  </a:cubicBezTo>
                  <a:cubicBezTo>
                    <a:pt x="236" y="103"/>
                    <a:pt x="236" y="103"/>
                    <a:pt x="236" y="103"/>
                  </a:cubicBezTo>
                  <a:cubicBezTo>
                    <a:pt x="282" y="2"/>
                    <a:pt x="282" y="2"/>
                    <a:pt x="282" y="2"/>
                  </a:cubicBezTo>
                  <a:cubicBezTo>
                    <a:pt x="315" y="2"/>
                    <a:pt x="315" y="2"/>
                    <a:pt x="315" y="2"/>
                  </a:cubicBezTo>
                  <a:lnTo>
                    <a:pt x="250" y="135"/>
                  </a:lnTo>
                  <a:close/>
                  <a:moveTo>
                    <a:pt x="410" y="157"/>
                  </a:moveTo>
                  <a:cubicBezTo>
                    <a:pt x="380" y="157"/>
                    <a:pt x="380" y="157"/>
                    <a:pt x="380" y="157"/>
                  </a:cubicBezTo>
                  <a:cubicBezTo>
                    <a:pt x="380" y="250"/>
                    <a:pt x="380" y="250"/>
                    <a:pt x="380" y="250"/>
                  </a:cubicBezTo>
                  <a:cubicBezTo>
                    <a:pt x="350" y="250"/>
                    <a:pt x="350" y="250"/>
                    <a:pt x="350" y="250"/>
                  </a:cubicBezTo>
                  <a:cubicBezTo>
                    <a:pt x="350" y="2"/>
                    <a:pt x="350" y="2"/>
                    <a:pt x="350" y="2"/>
                  </a:cubicBezTo>
                  <a:cubicBezTo>
                    <a:pt x="350" y="2"/>
                    <a:pt x="380" y="0"/>
                    <a:pt x="410" y="0"/>
                  </a:cubicBezTo>
                  <a:cubicBezTo>
                    <a:pt x="463" y="0"/>
                    <a:pt x="479" y="33"/>
                    <a:pt x="479" y="77"/>
                  </a:cubicBezTo>
                  <a:cubicBezTo>
                    <a:pt x="479" y="130"/>
                    <a:pt x="460" y="157"/>
                    <a:pt x="410" y="157"/>
                  </a:cubicBezTo>
                  <a:moveTo>
                    <a:pt x="414" y="25"/>
                  </a:moveTo>
                  <a:cubicBezTo>
                    <a:pt x="394" y="25"/>
                    <a:pt x="380" y="28"/>
                    <a:pt x="380" y="28"/>
                  </a:cubicBezTo>
                  <a:cubicBezTo>
                    <a:pt x="380" y="131"/>
                    <a:pt x="380" y="131"/>
                    <a:pt x="380" y="131"/>
                  </a:cubicBezTo>
                  <a:cubicBezTo>
                    <a:pt x="414" y="131"/>
                    <a:pt x="414" y="131"/>
                    <a:pt x="414" y="131"/>
                  </a:cubicBezTo>
                  <a:cubicBezTo>
                    <a:pt x="434" y="131"/>
                    <a:pt x="447" y="118"/>
                    <a:pt x="447" y="79"/>
                  </a:cubicBezTo>
                  <a:cubicBezTo>
                    <a:pt x="447" y="44"/>
                    <a:pt x="439" y="25"/>
                    <a:pt x="414" y="25"/>
                  </a:cubicBezTo>
                  <a:moveTo>
                    <a:pt x="590" y="253"/>
                  </a:moveTo>
                  <a:cubicBezTo>
                    <a:pt x="532" y="253"/>
                    <a:pt x="516" y="210"/>
                    <a:pt x="516" y="123"/>
                  </a:cubicBezTo>
                  <a:cubicBezTo>
                    <a:pt x="516" y="40"/>
                    <a:pt x="532" y="0"/>
                    <a:pt x="590" y="0"/>
                  </a:cubicBezTo>
                  <a:cubicBezTo>
                    <a:pt x="648" y="0"/>
                    <a:pt x="664" y="40"/>
                    <a:pt x="664" y="123"/>
                  </a:cubicBezTo>
                  <a:cubicBezTo>
                    <a:pt x="664" y="210"/>
                    <a:pt x="648" y="253"/>
                    <a:pt x="590" y="253"/>
                  </a:cubicBezTo>
                  <a:moveTo>
                    <a:pt x="590" y="26"/>
                  </a:moveTo>
                  <a:cubicBezTo>
                    <a:pt x="558" y="26"/>
                    <a:pt x="547" y="47"/>
                    <a:pt x="547" y="125"/>
                  </a:cubicBezTo>
                  <a:cubicBezTo>
                    <a:pt x="547" y="201"/>
                    <a:pt x="558" y="227"/>
                    <a:pt x="590" y="227"/>
                  </a:cubicBezTo>
                  <a:cubicBezTo>
                    <a:pt x="622" y="227"/>
                    <a:pt x="632" y="201"/>
                    <a:pt x="632" y="125"/>
                  </a:cubicBezTo>
                  <a:cubicBezTo>
                    <a:pt x="632" y="47"/>
                    <a:pt x="622" y="26"/>
                    <a:pt x="590" y="26"/>
                  </a:cubicBezTo>
                  <a:moveTo>
                    <a:pt x="753" y="253"/>
                  </a:moveTo>
                  <a:cubicBezTo>
                    <a:pt x="735" y="253"/>
                    <a:pt x="710" y="247"/>
                    <a:pt x="706" y="246"/>
                  </a:cubicBezTo>
                  <a:cubicBezTo>
                    <a:pt x="706" y="221"/>
                    <a:pt x="706" y="221"/>
                    <a:pt x="706" y="221"/>
                  </a:cubicBezTo>
                  <a:cubicBezTo>
                    <a:pt x="715" y="222"/>
                    <a:pt x="737" y="226"/>
                    <a:pt x="752" y="226"/>
                  </a:cubicBezTo>
                  <a:cubicBezTo>
                    <a:pt x="770" y="226"/>
                    <a:pt x="782" y="211"/>
                    <a:pt x="782" y="184"/>
                  </a:cubicBezTo>
                  <a:cubicBezTo>
                    <a:pt x="782" y="151"/>
                    <a:pt x="777" y="134"/>
                    <a:pt x="752" y="134"/>
                  </a:cubicBezTo>
                  <a:cubicBezTo>
                    <a:pt x="723" y="134"/>
                    <a:pt x="723" y="134"/>
                    <a:pt x="723" y="134"/>
                  </a:cubicBezTo>
                  <a:cubicBezTo>
                    <a:pt x="723" y="109"/>
                    <a:pt x="723" y="109"/>
                    <a:pt x="723" y="109"/>
                  </a:cubicBezTo>
                  <a:cubicBezTo>
                    <a:pt x="748" y="109"/>
                    <a:pt x="748" y="109"/>
                    <a:pt x="748" y="109"/>
                  </a:cubicBezTo>
                  <a:cubicBezTo>
                    <a:pt x="777" y="109"/>
                    <a:pt x="778" y="79"/>
                    <a:pt x="778" y="65"/>
                  </a:cubicBezTo>
                  <a:cubicBezTo>
                    <a:pt x="778" y="37"/>
                    <a:pt x="769" y="26"/>
                    <a:pt x="752" y="26"/>
                  </a:cubicBezTo>
                  <a:cubicBezTo>
                    <a:pt x="736" y="26"/>
                    <a:pt x="718" y="30"/>
                    <a:pt x="708" y="32"/>
                  </a:cubicBezTo>
                  <a:cubicBezTo>
                    <a:pt x="708" y="6"/>
                    <a:pt x="708" y="6"/>
                    <a:pt x="708" y="6"/>
                  </a:cubicBezTo>
                  <a:cubicBezTo>
                    <a:pt x="712" y="5"/>
                    <a:pt x="733" y="0"/>
                    <a:pt x="751" y="0"/>
                  </a:cubicBezTo>
                  <a:cubicBezTo>
                    <a:pt x="787" y="0"/>
                    <a:pt x="808" y="16"/>
                    <a:pt x="808" y="68"/>
                  </a:cubicBezTo>
                  <a:cubicBezTo>
                    <a:pt x="808" y="92"/>
                    <a:pt x="800" y="113"/>
                    <a:pt x="781" y="120"/>
                  </a:cubicBezTo>
                  <a:cubicBezTo>
                    <a:pt x="803" y="122"/>
                    <a:pt x="812" y="145"/>
                    <a:pt x="812" y="180"/>
                  </a:cubicBezTo>
                  <a:cubicBezTo>
                    <a:pt x="812" y="233"/>
                    <a:pt x="792" y="253"/>
                    <a:pt x="753" y="253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9"/>
            <p:cNvSpPr/>
            <p:nvPr/>
          </p:nvSpPr>
          <p:spPr>
            <a:xfrm>
              <a:off x="14703448" y="699964"/>
              <a:ext cx="385822" cy="509805"/>
            </a:xfrm>
            <a:custGeom>
              <a:rect b="b" l="l" r="r" t="t"/>
              <a:pathLst>
                <a:path extrusionOk="0" h="332" w="252">
                  <a:moveTo>
                    <a:pt x="252" y="227"/>
                  </a:moveTo>
                  <a:cubicBezTo>
                    <a:pt x="247" y="228"/>
                    <a:pt x="243" y="229"/>
                    <a:pt x="237" y="229"/>
                  </a:cubicBezTo>
                  <a:cubicBezTo>
                    <a:pt x="195" y="229"/>
                    <a:pt x="132" y="79"/>
                    <a:pt x="132" y="30"/>
                  </a:cubicBezTo>
                  <a:cubicBezTo>
                    <a:pt x="132" y="11"/>
                    <a:pt x="136" y="5"/>
                    <a:pt x="142" y="0"/>
                  </a:cubicBezTo>
                  <a:cubicBezTo>
                    <a:pt x="90" y="6"/>
                    <a:pt x="27" y="25"/>
                    <a:pt x="7" y="50"/>
                  </a:cubicBezTo>
                  <a:cubicBezTo>
                    <a:pt x="3" y="56"/>
                    <a:pt x="0" y="65"/>
                    <a:pt x="0" y="78"/>
                  </a:cubicBezTo>
                  <a:cubicBezTo>
                    <a:pt x="0" y="155"/>
                    <a:pt x="83" y="332"/>
                    <a:pt x="142" y="332"/>
                  </a:cubicBezTo>
                  <a:cubicBezTo>
                    <a:pt x="169" y="332"/>
                    <a:pt x="214" y="287"/>
                    <a:pt x="252" y="22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9"/>
            <p:cNvSpPr/>
            <p:nvPr/>
          </p:nvSpPr>
          <p:spPr>
            <a:xfrm>
              <a:off x="14999100" y="692160"/>
              <a:ext cx="214153" cy="270509"/>
            </a:xfrm>
            <a:custGeom>
              <a:rect b="b" l="l" r="r" t="t"/>
              <a:pathLst>
                <a:path extrusionOk="0" h="176" w="140">
                  <a:moveTo>
                    <a:pt x="31" y="0"/>
                  </a:moveTo>
                  <a:cubicBezTo>
                    <a:pt x="85" y="0"/>
                    <a:pt x="140" y="9"/>
                    <a:pt x="140" y="39"/>
                  </a:cubicBezTo>
                  <a:cubicBezTo>
                    <a:pt x="140" y="101"/>
                    <a:pt x="100" y="176"/>
                    <a:pt x="80" y="176"/>
                  </a:cubicBezTo>
                  <a:cubicBezTo>
                    <a:pt x="44" y="176"/>
                    <a:pt x="0" y="77"/>
                    <a:pt x="0" y="27"/>
                  </a:cubicBezTo>
                  <a:cubicBezTo>
                    <a:pt x="0" y="4"/>
                    <a:pt x="9" y="0"/>
                    <a:pt x="31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" name="Google Shape;35;p9"/>
          <p:cNvSpPr txBox="1"/>
          <p:nvPr>
            <p:ph idx="1" type="body"/>
          </p:nvPr>
        </p:nvSpPr>
        <p:spPr>
          <a:xfrm>
            <a:off x="6314721" y="6333067"/>
            <a:ext cx="9681151" cy="10842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120"/>
              <a:buFont typeface="Arial"/>
              <a:buNone/>
              <a:defRPr b="0" i="0" sz="3900">
                <a:solidFill>
                  <a:srgbClr val="FE87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9"/>
          <p:cNvSpPr txBox="1"/>
          <p:nvPr>
            <p:ph idx="2" type="body"/>
          </p:nvPr>
        </p:nvSpPr>
        <p:spPr>
          <a:xfrm>
            <a:off x="6328575" y="5167968"/>
            <a:ext cx="9681151" cy="10842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5280"/>
              <a:buFont typeface="Arial"/>
              <a:buNone/>
              <a:defRPr b="1" i="0" sz="6600">
                <a:solidFill>
                  <a:srgbClr val="FE87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size image">
  <p:cSld name="full size image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ro Statement" showMasterSp="0">
  <p:cSld name="Intro Stateme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oogle Shape;38;p10"/>
          <p:cNvGrpSpPr/>
          <p:nvPr/>
        </p:nvGrpSpPr>
        <p:grpSpPr>
          <a:xfrm>
            <a:off x="15748684" y="543661"/>
            <a:ext cx="998381" cy="278521"/>
            <a:chOff x="14706723" y="688770"/>
            <a:chExt cx="1855413" cy="517609"/>
          </a:xfrm>
        </p:grpSpPr>
        <p:sp>
          <p:nvSpPr>
            <p:cNvPr id="39" name="Google Shape;39;p10"/>
            <p:cNvSpPr/>
            <p:nvPr/>
          </p:nvSpPr>
          <p:spPr>
            <a:xfrm>
              <a:off x="15318837" y="817956"/>
              <a:ext cx="1243299" cy="388423"/>
            </a:xfrm>
            <a:custGeom>
              <a:rect b="b" l="l" r="r" t="t"/>
              <a:pathLst>
                <a:path extrusionOk="0" h="253" w="812">
                  <a:moveTo>
                    <a:pt x="85" y="29"/>
                  </a:moveTo>
                  <a:cubicBezTo>
                    <a:pt x="85" y="250"/>
                    <a:pt x="85" y="250"/>
                    <a:pt x="85" y="250"/>
                  </a:cubicBezTo>
                  <a:cubicBezTo>
                    <a:pt x="54" y="250"/>
                    <a:pt x="54" y="250"/>
                    <a:pt x="54" y="250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40" y="2"/>
                    <a:pt x="140" y="2"/>
                    <a:pt x="140" y="2"/>
                  </a:cubicBezTo>
                  <a:cubicBezTo>
                    <a:pt x="140" y="29"/>
                    <a:pt x="140" y="29"/>
                    <a:pt x="140" y="29"/>
                  </a:cubicBezTo>
                  <a:lnTo>
                    <a:pt x="85" y="29"/>
                  </a:lnTo>
                  <a:close/>
                  <a:moveTo>
                    <a:pt x="250" y="135"/>
                  </a:moveTo>
                  <a:cubicBezTo>
                    <a:pt x="250" y="250"/>
                    <a:pt x="250" y="250"/>
                    <a:pt x="250" y="250"/>
                  </a:cubicBezTo>
                  <a:cubicBezTo>
                    <a:pt x="218" y="250"/>
                    <a:pt x="218" y="250"/>
                    <a:pt x="218" y="250"/>
                  </a:cubicBezTo>
                  <a:cubicBezTo>
                    <a:pt x="218" y="135"/>
                    <a:pt x="218" y="135"/>
                    <a:pt x="218" y="135"/>
                  </a:cubicBezTo>
                  <a:cubicBezTo>
                    <a:pt x="155" y="2"/>
                    <a:pt x="155" y="2"/>
                    <a:pt x="155" y="2"/>
                  </a:cubicBezTo>
                  <a:cubicBezTo>
                    <a:pt x="189" y="2"/>
                    <a:pt x="189" y="2"/>
                    <a:pt x="189" y="2"/>
                  </a:cubicBezTo>
                  <a:cubicBezTo>
                    <a:pt x="236" y="103"/>
                    <a:pt x="236" y="103"/>
                    <a:pt x="236" y="103"/>
                  </a:cubicBezTo>
                  <a:cubicBezTo>
                    <a:pt x="282" y="2"/>
                    <a:pt x="282" y="2"/>
                    <a:pt x="282" y="2"/>
                  </a:cubicBezTo>
                  <a:cubicBezTo>
                    <a:pt x="315" y="2"/>
                    <a:pt x="315" y="2"/>
                    <a:pt x="315" y="2"/>
                  </a:cubicBezTo>
                  <a:lnTo>
                    <a:pt x="250" y="135"/>
                  </a:lnTo>
                  <a:close/>
                  <a:moveTo>
                    <a:pt x="410" y="157"/>
                  </a:moveTo>
                  <a:cubicBezTo>
                    <a:pt x="380" y="157"/>
                    <a:pt x="380" y="157"/>
                    <a:pt x="380" y="157"/>
                  </a:cubicBezTo>
                  <a:cubicBezTo>
                    <a:pt x="380" y="250"/>
                    <a:pt x="380" y="250"/>
                    <a:pt x="380" y="250"/>
                  </a:cubicBezTo>
                  <a:cubicBezTo>
                    <a:pt x="350" y="250"/>
                    <a:pt x="350" y="250"/>
                    <a:pt x="350" y="250"/>
                  </a:cubicBezTo>
                  <a:cubicBezTo>
                    <a:pt x="350" y="2"/>
                    <a:pt x="350" y="2"/>
                    <a:pt x="350" y="2"/>
                  </a:cubicBezTo>
                  <a:cubicBezTo>
                    <a:pt x="350" y="2"/>
                    <a:pt x="380" y="0"/>
                    <a:pt x="410" y="0"/>
                  </a:cubicBezTo>
                  <a:cubicBezTo>
                    <a:pt x="463" y="0"/>
                    <a:pt x="479" y="33"/>
                    <a:pt x="479" y="77"/>
                  </a:cubicBezTo>
                  <a:cubicBezTo>
                    <a:pt x="479" y="130"/>
                    <a:pt x="460" y="157"/>
                    <a:pt x="410" y="157"/>
                  </a:cubicBezTo>
                  <a:moveTo>
                    <a:pt x="414" y="25"/>
                  </a:moveTo>
                  <a:cubicBezTo>
                    <a:pt x="394" y="25"/>
                    <a:pt x="380" y="28"/>
                    <a:pt x="380" y="28"/>
                  </a:cubicBezTo>
                  <a:cubicBezTo>
                    <a:pt x="380" y="131"/>
                    <a:pt x="380" y="131"/>
                    <a:pt x="380" y="131"/>
                  </a:cubicBezTo>
                  <a:cubicBezTo>
                    <a:pt x="414" y="131"/>
                    <a:pt x="414" y="131"/>
                    <a:pt x="414" y="131"/>
                  </a:cubicBezTo>
                  <a:cubicBezTo>
                    <a:pt x="434" y="131"/>
                    <a:pt x="447" y="118"/>
                    <a:pt x="447" y="79"/>
                  </a:cubicBezTo>
                  <a:cubicBezTo>
                    <a:pt x="447" y="44"/>
                    <a:pt x="439" y="25"/>
                    <a:pt x="414" y="25"/>
                  </a:cubicBezTo>
                  <a:moveTo>
                    <a:pt x="590" y="253"/>
                  </a:moveTo>
                  <a:cubicBezTo>
                    <a:pt x="532" y="253"/>
                    <a:pt x="516" y="210"/>
                    <a:pt x="516" y="123"/>
                  </a:cubicBezTo>
                  <a:cubicBezTo>
                    <a:pt x="516" y="40"/>
                    <a:pt x="532" y="0"/>
                    <a:pt x="590" y="0"/>
                  </a:cubicBezTo>
                  <a:cubicBezTo>
                    <a:pt x="648" y="0"/>
                    <a:pt x="664" y="40"/>
                    <a:pt x="664" y="123"/>
                  </a:cubicBezTo>
                  <a:cubicBezTo>
                    <a:pt x="664" y="210"/>
                    <a:pt x="648" y="253"/>
                    <a:pt x="590" y="253"/>
                  </a:cubicBezTo>
                  <a:moveTo>
                    <a:pt x="590" y="26"/>
                  </a:moveTo>
                  <a:cubicBezTo>
                    <a:pt x="558" y="26"/>
                    <a:pt x="547" y="47"/>
                    <a:pt x="547" y="125"/>
                  </a:cubicBezTo>
                  <a:cubicBezTo>
                    <a:pt x="547" y="201"/>
                    <a:pt x="558" y="227"/>
                    <a:pt x="590" y="227"/>
                  </a:cubicBezTo>
                  <a:cubicBezTo>
                    <a:pt x="622" y="227"/>
                    <a:pt x="632" y="201"/>
                    <a:pt x="632" y="125"/>
                  </a:cubicBezTo>
                  <a:cubicBezTo>
                    <a:pt x="632" y="47"/>
                    <a:pt x="622" y="26"/>
                    <a:pt x="590" y="26"/>
                  </a:cubicBezTo>
                  <a:moveTo>
                    <a:pt x="753" y="253"/>
                  </a:moveTo>
                  <a:cubicBezTo>
                    <a:pt x="735" y="253"/>
                    <a:pt x="710" y="247"/>
                    <a:pt x="706" y="246"/>
                  </a:cubicBezTo>
                  <a:cubicBezTo>
                    <a:pt x="706" y="221"/>
                    <a:pt x="706" y="221"/>
                    <a:pt x="706" y="221"/>
                  </a:cubicBezTo>
                  <a:cubicBezTo>
                    <a:pt x="715" y="222"/>
                    <a:pt x="737" y="226"/>
                    <a:pt x="752" y="226"/>
                  </a:cubicBezTo>
                  <a:cubicBezTo>
                    <a:pt x="770" y="226"/>
                    <a:pt x="782" y="211"/>
                    <a:pt x="782" y="184"/>
                  </a:cubicBezTo>
                  <a:cubicBezTo>
                    <a:pt x="782" y="151"/>
                    <a:pt x="777" y="134"/>
                    <a:pt x="752" y="134"/>
                  </a:cubicBezTo>
                  <a:cubicBezTo>
                    <a:pt x="723" y="134"/>
                    <a:pt x="723" y="134"/>
                    <a:pt x="723" y="134"/>
                  </a:cubicBezTo>
                  <a:cubicBezTo>
                    <a:pt x="723" y="109"/>
                    <a:pt x="723" y="109"/>
                    <a:pt x="723" y="109"/>
                  </a:cubicBezTo>
                  <a:cubicBezTo>
                    <a:pt x="748" y="109"/>
                    <a:pt x="748" y="109"/>
                    <a:pt x="748" y="109"/>
                  </a:cubicBezTo>
                  <a:cubicBezTo>
                    <a:pt x="777" y="109"/>
                    <a:pt x="778" y="79"/>
                    <a:pt x="778" y="65"/>
                  </a:cubicBezTo>
                  <a:cubicBezTo>
                    <a:pt x="778" y="37"/>
                    <a:pt x="769" y="26"/>
                    <a:pt x="752" y="26"/>
                  </a:cubicBezTo>
                  <a:cubicBezTo>
                    <a:pt x="736" y="26"/>
                    <a:pt x="718" y="30"/>
                    <a:pt x="708" y="32"/>
                  </a:cubicBezTo>
                  <a:cubicBezTo>
                    <a:pt x="708" y="6"/>
                    <a:pt x="708" y="6"/>
                    <a:pt x="708" y="6"/>
                  </a:cubicBezTo>
                  <a:cubicBezTo>
                    <a:pt x="712" y="5"/>
                    <a:pt x="733" y="0"/>
                    <a:pt x="751" y="0"/>
                  </a:cubicBezTo>
                  <a:cubicBezTo>
                    <a:pt x="787" y="0"/>
                    <a:pt x="808" y="16"/>
                    <a:pt x="808" y="68"/>
                  </a:cubicBezTo>
                  <a:cubicBezTo>
                    <a:pt x="808" y="92"/>
                    <a:pt x="800" y="113"/>
                    <a:pt x="781" y="120"/>
                  </a:cubicBezTo>
                  <a:cubicBezTo>
                    <a:pt x="803" y="122"/>
                    <a:pt x="812" y="145"/>
                    <a:pt x="812" y="180"/>
                  </a:cubicBezTo>
                  <a:cubicBezTo>
                    <a:pt x="812" y="233"/>
                    <a:pt x="792" y="253"/>
                    <a:pt x="753" y="253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10"/>
            <p:cNvSpPr/>
            <p:nvPr/>
          </p:nvSpPr>
          <p:spPr>
            <a:xfrm>
              <a:off x="14706723" y="696574"/>
              <a:ext cx="385821" cy="509805"/>
            </a:xfrm>
            <a:custGeom>
              <a:rect b="b" l="l" r="r" t="t"/>
              <a:pathLst>
                <a:path extrusionOk="0" h="332" w="252">
                  <a:moveTo>
                    <a:pt x="252" y="227"/>
                  </a:moveTo>
                  <a:cubicBezTo>
                    <a:pt x="247" y="228"/>
                    <a:pt x="243" y="229"/>
                    <a:pt x="237" y="229"/>
                  </a:cubicBezTo>
                  <a:cubicBezTo>
                    <a:pt x="195" y="229"/>
                    <a:pt x="132" y="79"/>
                    <a:pt x="132" y="30"/>
                  </a:cubicBezTo>
                  <a:cubicBezTo>
                    <a:pt x="132" y="11"/>
                    <a:pt x="136" y="5"/>
                    <a:pt x="142" y="0"/>
                  </a:cubicBezTo>
                  <a:cubicBezTo>
                    <a:pt x="90" y="6"/>
                    <a:pt x="27" y="25"/>
                    <a:pt x="7" y="50"/>
                  </a:cubicBezTo>
                  <a:cubicBezTo>
                    <a:pt x="3" y="56"/>
                    <a:pt x="0" y="65"/>
                    <a:pt x="0" y="78"/>
                  </a:cubicBezTo>
                  <a:cubicBezTo>
                    <a:pt x="0" y="155"/>
                    <a:pt x="83" y="332"/>
                    <a:pt x="142" y="332"/>
                  </a:cubicBezTo>
                  <a:cubicBezTo>
                    <a:pt x="169" y="332"/>
                    <a:pt x="214" y="287"/>
                    <a:pt x="252" y="227"/>
                  </a:cubicBezTo>
                </a:path>
              </a:pathLst>
            </a:custGeom>
            <a:solidFill>
              <a:srgbClr val="FE87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10"/>
            <p:cNvSpPr/>
            <p:nvPr/>
          </p:nvSpPr>
          <p:spPr>
            <a:xfrm>
              <a:off x="15002377" y="688770"/>
              <a:ext cx="214153" cy="270509"/>
            </a:xfrm>
            <a:custGeom>
              <a:rect b="b" l="l" r="r" t="t"/>
              <a:pathLst>
                <a:path extrusionOk="0" h="176" w="140">
                  <a:moveTo>
                    <a:pt x="31" y="0"/>
                  </a:moveTo>
                  <a:cubicBezTo>
                    <a:pt x="85" y="0"/>
                    <a:pt x="140" y="9"/>
                    <a:pt x="140" y="39"/>
                  </a:cubicBezTo>
                  <a:cubicBezTo>
                    <a:pt x="140" y="101"/>
                    <a:pt x="100" y="176"/>
                    <a:pt x="80" y="176"/>
                  </a:cubicBezTo>
                  <a:cubicBezTo>
                    <a:pt x="44" y="176"/>
                    <a:pt x="0" y="77"/>
                    <a:pt x="0" y="27"/>
                  </a:cubicBezTo>
                  <a:cubicBezTo>
                    <a:pt x="0" y="4"/>
                    <a:pt x="9" y="0"/>
                    <a:pt x="31" y="0"/>
                  </a:cubicBezTo>
                </a:path>
              </a:pathLst>
            </a:custGeom>
            <a:solidFill>
              <a:srgbClr val="FE87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" name="Google Shape;42;p10"/>
          <p:cNvSpPr txBox="1"/>
          <p:nvPr/>
        </p:nvSpPr>
        <p:spPr>
          <a:xfrm>
            <a:off x="16228667" y="9269266"/>
            <a:ext cx="518400" cy="2421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1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10"/>
          <p:cNvSpPr txBox="1"/>
          <p:nvPr>
            <p:ph idx="1" type="body"/>
          </p:nvPr>
        </p:nvSpPr>
        <p:spPr>
          <a:xfrm>
            <a:off x="13361987" y="9269265"/>
            <a:ext cx="1400175" cy="242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Arial"/>
              <a:buNone/>
              <a:defRPr b="1" i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0"/>
          <p:cNvSpPr txBox="1"/>
          <p:nvPr>
            <p:ph idx="2" type="body"/>
          </p:nvPr>
        </p:nvSpPr>
        <p:spPr>
          <a:xfrm>
            <a:off x="14828492" y="9269266"/>
            <a:ext cx="1400175" cy="242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Arial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10"/>
          <p:cNvSpPr/>
          <p:nvPr/>
        </p:nvSpPr>
        <p:spPr>
          <a:xfrm>
            <a:off x="13753359" y="9574031"/>
            <a:ext cx="2993707" cy="199031"/>
          </a:xfrm>
          <a:prstGeom prst="rect">
            <a:avLst/>
          </a:prstGeom>
          <a:solidFill>
            <a:srgbClr val="FE87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10"/>
          <p:cNvSpPr txBox="1"/>
          <p:nvPr>
            <p:ph idx="3" type="body"/>
          </p:nvPr>
        </p:nvSpPr>
        <p:spPr>
          <a:xfrm>
            <a:off x="-1" y="1377386"/>
            <a:ext cx="17340262" cy="699110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7680"/>
              <a:buFont typeface="Arial"/>
              <a:buNone/>
              <a:defRPr b="1" i="0" sz="9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47" name="Google Shape;47;p10"/>
          <p:cNvCxnSpPr/>
          <p:nvPr/>
        </p:nvCxnSpPr>
        <p:spPr>
          <a:xfrm>
            <a:off x="914400" y="1006573"/>
            <a:ext cx="15832667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8" name="Google Shape;48;p10"/>
          <p:cNvSpPr txBox="1"/>
          <p:nvPr>
            <p:ph type="title"/>
          </p:nvPr>
        </p:nvSpPr>
        <p:spPr>
          <a:xfrm>
            <a:off x="914400" y="625935"/>
            <a:ext cx="12447587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ormal">
  <p:cSld name="Normal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914400" y="1444400"/>
            <a:ext cx="15817516" cy="725042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47244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Char char="▪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4953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4200"/>
              <a:buChar char="▪"/>
              <a:defRPr/>
            </a:lvl2pPr>
            <a:lvl3pPr indent="-457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36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11"/>
          <p:cNvSpPr txBox="1"/>
          <p:nvPr>
            <p:ph type="title"/>
          </p:nvPr>
        </p:nvSpPr>
        <p:spPr>
          <a:xfrm>
            <a:off x="914400" y="625935"/>
            <a:ext cx="12447587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ts val="1900"/>
              <a:buFont typeface="Arial"/>
              <a:buNone/>
              <a:defRPr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1"/>
          <p:cNvSpPr txBox="1"/>
          <p:nvPr/>
        </p:nvSpPr>
        <p:spPr>
          <a:xfrm>
            <a:off x="16228667" y="9269266"/>
            <a:ext cx="518400" cy="2421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200" u="none" cap="none" strike="noStrike">
              <a:solidFill>
                <a:srgbClr val="5151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1"/>
          <p:cNvSpPr txBox="1"/>
          <p:nvPr>
            <p:ph idx="2" type="body"/>
          </p:nvPr>
        </p:nvSpPr>
        <p:spPr>
          <a:xfrm>
            <a:off x="13754113" y="9269265"/>
            <a:ext cx="829111" cy="2421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Arial"/>
              <a:buNone/>
              <a:defRPr b="1" i="0" sz="1200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11"/>
          <p:cNvSpPr txBox="1"/>
          <p:nvPr>
            <p:ph idx="3" type="body"/>
          </p:nvPr>
        </p:nvSpPr>
        <p:spPr>
          <a:xfrm>
            <a:off x="14583224" y="9269266"/>
            <a:ext cx="1400175" cy="242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Arial"/>
              <a:buNone/>
              <a:defRPr sz="1200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 spd="med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_orange" showMasterSp="0">
  <p:cSld name="Section_orang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12"/>
          <p:cNvGrpSpPr/>
          <p:nvPr/>
        </p:nvGrpSpPr>
        <p:grpSpPr>
          <a:xfrm>
            <a:off x="15748686" y="543661"/>
            <a:ext cx="998380" cy="278521"/>
            <a:chOff x="14706725" y="688770"/>
            <a:chExt cx="1855411" cy="517609"/>
          </a:xfrm>
        </p:grpSpPr>
        <p:sp>
          <p:nvSpPr>
            <p:cNvPr id="57" name="Google Shape;57;p12"/>
            <p:cNvSpPr/>
            <p:nvPr/>
          </p:nvSpPr>
          <p:spPr>
            <a:xfrm>
              <a:off x="15318837" y="817956"/>
              <a:ext cx="1243299" cy="388423"/>
            </a:xfrm>
            <a:custGeom>
              <a:rect b="b" l="l" r="r" t="t"/>
              <a:pathLst>
                <a:path extrusionOk="0" h="253" w="812">
                  <a:moveTo>
                    <a:pt x="85" y="29"/>
                  </a:moveTo>
                  <a:cubicBezTo>
                    <a:pt x="85" y="250"/>
                    <a:pt x="85" y="250"/>
                    <a:pt x="85" y="250"/>
                  </a:cubicBezTo>
                  <a:cubicBezTo>
                    <a:pt x="54" y="250"/>
                    <a:pt x="54" y="250"/>
                    <a:pt x="54" y="250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40" y="2"/>
                    <a:pt x="140" y="2"/>
                    <a:pt x="140" y="2"/>
                  </a:cubicBezTo>
                  <a:cubicBezTo>
                    <a:pt x="140" y="29"/>
                    <a:pt x="140" y="29"/>
                    <a:pt x="140" y="29"/>
                  </a:cubicBezTo>
                  <a:lnTo>
                    <a:pt x="85" y="29"/>
                  </a:lnTo>
                  <a:close/>
                  <a:moveTo>
                    <a:pt x="250" y="135"/>
                  </a:moveTo>
                  <a:cubicBezTo>
                    <a:pt x="250" y="250"/>
                    <a:pt x="250" y="250"/>
                    <a:pt x="250" y="250"/>
                  </a:cubicBezTo>
                  <a:cubicBezTo>
                    <a:pt x="218" y="250"/>
                    <a:pt x="218" y="250"/>
                    <a:pt x="218" y="250"/>
                  </a:cubicBezTo>
                  <a:cubicBezTo>
                    <a:pt x="218" y="135"/>
                    <a:pt x="218" y="135"/>
                    <a:pt x="218" y="135"/>
                  </a:cubicBezTo>
                  <a:cubicBezTo>
                    <a:pt x="155" y="2"/>
                    <a:pt x="155" y="2"/>
                    <a:pt x="155" y="2"/>
                  </a:cubicBezTo>
                  <a:cubicBezTo>
                    <a:pt x="189" y="2"/>
                    <a:pt x="189" y="2"/>
                    <a:pt x="189" y="2"/>
                  </a:cubicBezTo>
                  <a:cubicBezTo>
                    <a:pt x="236" y="103"/>
                    <a:pt x="236" y="103"/>
                    <a:pt x="236" y="103"/>
                  </a:cubicBezTo>
                  <a:cubicBezTo>
                    <a:pt x="282" y="2"/>
                    <a:pt x="282" y="2"/>
                    <a:pt x="282" y="2"/>
                  </a:cubicBezTo>
                  <a:cubicBezTo>
                    <a:pt x="315" y="2"/>
                    <a:pt x="315" y="2"/>
                    <a:pt x="315" y="2"/>
                  </a:cubicBezTo>
                  <a:lnTo>
                    <a:pt x="250" y="135"/>
                  </a:lnTo>
                  <a:close/>
                  <a:moveTo>
                    <a:pt x="410" y="157"/>
                  </a:moveTo>
                  <a:cubicBezTo>
                    <a:pt x="380" y="157"/>
                    <a:pt x="380" y="157"/>
                    <a:pt x="380" y="157"/>
                  </a:cubicBezTo>
                  <a:cubicBezTo>
                    <a:pt x="380" y="250"/>
                    <a:pt x="380" y="250"/>
                    <a:pt x="380" y="250"/>
                  </a:cubicBezTo>
                  <a:cubicBezTo>
                    <a:pt x="350" y="250"/>
                    <a:pt x="350" y="250"/>
                    <a:pt x="350" y="250"/>
                  </a:cubicBezTo>
                  <a:cubicBezTo>
                    <a:pt x="350" y="2"/>
                    <a:pt x="350" y="2"/>
                    <a:pt x="350" y="2"/>
                  </a:cubicBezTo>
                  <a:cubicBezTo>
                    <a:pt x="350" y="2"/>
                    <a:pt x="380" y="0"/>
                    <a:pt x="410" y="0"/>
                  </a:cubicBezTo>
                  <a:cubicBezTo>
                    <a:pt x="463" y="0"/>
                    <a:pt x="479" y="33"/>
                    <a:pt x="479" y="77"/>
                  </a:cubicBezTo>
                  <a:cubicBezTo>
                    <a:pt x="479" y="130"/>
                    <a:pt x="460" y="157"/>
                    <a:pt x="410" y="157"/>
                  </a:cubicBezTo>
                  <a:moveTo>
                    <a:pt x="414" y="25"/>
                  </a:moveTo>
                  <a:cubicBezTo>
                    <a:pt x="394" y="25"/>
                    <a:pt x="380" y="28"/>
                    <a:pt x="380" y="28"/>
                  </a:cubicBezTo>
                  <a:cubicBezTo>
                    <a:pt x="380" y="131"/>
                    <a:pt x="380" y="131"/>
                    <a:pt x="380" y="131"/>
                  </a:cubicBezTo>
                  <a:cubicBezTo>
                    <a:pt x="414" y="131"/>
                    <a:pt x="414" y="131"/>
                    <a:pt x="414" y="131"/>
                  </a:cubicBezTo>
                  <a:cubicBezTo>
                    <a:pt x="434" y="131"/>
                    <a:pt x="447" y="118"/>
                    <a:pt x="447" y="79"/>
                  </a:cubicBezTo>
                  <a:cubicBezTo>
                    <a:pt x="447" y="44"/>
                    <a:pt x="439" y="25"/>
                    <a:pt x="414" y="25"/>
                  </a:cubicBezTo>
                  <a:moveTo>
                    <a:pt x="590" y="253"/>
                  </a:moveTo>
                  <a:cubicBezTo>
                    <a:pt x="532" y="253"/>
                    <a:pt x="516" y="210"/>
                    <a:pt x="516" y="123"/>
                  </a:cubicBezTo>
                  <a:cubicBezTo>
                    <a:pt x="516" y="40"/>
                    <a:pt x="532" y="0"/>
                    <a:pt x="590" y="0"/>
                  </a:cubicBezTo>
                  <a:cubicBezTo>
                    <a:pt x="648" y="0"/>
                    <a:pt x="664" y="40"/>
                    <a:pt x="664" y="123"/>
                  </a:cubicBezTo>
                  <a:cubicBezTo>
                    <a:pt x="664" y="210"/>
                    <a:pt x="648" y="253"/>
                    <a:pt x="590" y="253"/>
                  </a:cubicBezTo>
                  <a:moveTo>
                    <a:pt x="590" y="26"/>
                  </a:moveTo>
                  <a:cubicBezTo>
                    <a:pt x="558" y="26"/>
                    <a:pt x="547" y="47"/>
                    <a:pt x="547" y="125"/>
                  </a:cubicBezTo>
                  <a:cubicBezTo>
                    <a:pt x="547" y="201"/>
                    <a:pt x="558" y="227"/>
                    <a:pt x="590" y="227"/>
                  </a:cubicBezTo>
                  <a:cubicBezTo>
                    <a:pt x="622" y="227"/>
                    <a:pt x="632" y="201"/>
                    <a:pt x="632" y="125"/>
                  </a:cubicBezTo>
                  <a:cubicBezTo>
                    <a:pt x="632" y="47"/>
                    <a:pt x="622" y="26"/>
                    <a:pt x="590" y="26"/>
                  </a:cubicBezTo>
                  <a:moveTo>
                    <a:pt x="753" y="253"/>
                  </a:moveTo>
                  <a:cubicBezTo>
                    <a:pt x="735" y="253"/>
                    <a:pt x="710" y="247"/>
                    <a:pt x="706" y="246"/>
                  </a:cubicBezTo>
                  <a:cubicBezTo>
                    <a:pt x="706" y="221"/>
                    <a:pt x="706" y="221"/>
                    <a:pt x="706" y="221"/>
                  </a:cubicBezTo>
                  <a:cubicBezTo>
                    <a:pt x="715" y="222"/>
                    <a:pt x="737" y="226"/>
                    <a:pt x="752" y="226"/>
                  </a:cubicBezTo>
                  <a:cubicBezTo>
                    <a:pt x="770" y="226"/>
                    <a:pt x="782" y="211"/>
                    <a:pt x="782" y="184"/>
                  </a:cubicBezTo>
                  <a:cubicBezTo>
                    <a:pt x="782" y="151"/>
                    <a:pt x="777" y="134"/>
                    <a:pt x="752" y="134"/>
                  </a:cubicBezTo>
                  <a:cubicBezTo>
                    <a:pt x="723" y="134"/>
                    <a:pt x="723" y="134"/>
                    <a:pt x="723" y="134"/>
                  </a:cubicBezTo>
                  <a:cubicBezTo>
                    <a:pt x="723" y="109"/>
                    <a:pt x="723" y="109"/>
                    <a:pt x="723" y="109"/>
                  </a:cubicBezTo>
                  <a:cubicBezTo>
                    <a:pt x="748" y="109"/>
                    <a:pt x="748" y="109"/>
                    <a:pt x="748" y="109"/>
                  </a:cubicBezTo>
                  <a:cubicBezTo>
                    <a:pt x="777" y="109"/>
                    <a:pt x="778" y="79"/>
                    <a:pt x="778" y="65"/>
                  </a:cubicBezTo>
                  <a:cubicBezTo>
                    <a:pt x="778" y="37"/>
                    <a:pt x="769" y="26"/>
                    <a:pt x="752" y="26"/>
                  </a:cubicBezTo>
                  <a:cubicBezTo>
                    <a:pt x="736" y="26"/>
                    <a:pt x="718" y="30"/>
                    <a:pt x="708" y="32"/>
                  </a:cubicBezTo>
                  <a:cubicBezTo>
                    <a:pt x="708" y="6"/>
                    <a:pt x="708" y="6"/>
                    <a:pt x="708" y="6"/>
                  </a:cubicBezTo>
                  <a:cubicBezTo>
                    <a:pt x="712" y="5"/>
                    <a:pt x="733" y="0"/>
                    <a:pt x="751" y="0"/>
                  </a:cubicBezTo>
                  <a:cubicBezTo>
                    <a:pt x="787" y="0"/>
                    <a:pt x="808" y="16"/>
                    <a:pt x="808" y="68"/>
                  </a:cubicBezTo>
                  <a:cubicBezTo>
                    <a:pt x="808" y="92"/>
                    <a:pt x="800" y="113"/>
                    <a:pt x="781" y="120"/>
                  </a:cubicBezTo>
                  <a:cubicBezTo>
                    <a:pt x="803" y="122"/>
                    <a:pt x="812" y="145"/>
                    <a:pt x="812" y="180"/>
                  </a:cubicBezTo>
                  <a:cubicBezTo>
                    <a:pt x="812" y="233"/>
                    <a:pt x="792" y="253"/>
                    <a:pt x="753" y="253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12"/>
            <p:cNvSpPr/>
            <p:nvPr/>
          </p:nvSpPr>
          <p:spPr>
            <a:xfrm>
              <a:off x="14706725" y="696574"/>
              <a:ext cx="385822" cy="509805"/>
            </a:xfrm>
            <a:custGeom>
              <a:rect b="b" l="l" r="r" t="t"/>
              <a:pathLst>
                <a:path extrusionOk="0" h="332" w="252">
                  <a:moveTo>
                    <a:pt x="252" y="227"/>
                  </a:moveTo>
                  <a:cubicBezTo>
                    <a:pt x="247" y="228"/>
                    <a:pt x="243" y="229"/>
                    <a:pt x="237" y="229"/>
                  </a:cubicBezTo>
                  <a:cubicBezTo>
                    <a:pt x="195" y="229"/>
                    <a:pt x="132" y="79"/>
                    <a:pt x="132" y="30"/>
                  </a:cubicBezTo>
                  <a:cubicBezTo>
                    <a:pt x="132" y="11"/>
                    <a:pt x="136" y="5"/>
                    <a:pt x="142" y="0"/>
                  </a:cubicBezTo>
                  <a:cubicBezTo>
                    <a:pt x="90" y="6"/>
                    <a:pt x="27" y="25"/>
                    <a:pt x="7" y="50"/>
                  </a:cubicBezTo>
                  <a:cubicBezTo>
                    <a:pt x="3" y="56"/>
                    <a:pt x="0" y="65"/>
                    <a:pt x="0" y="78"/>
                  </a:cubicBezTo>
                  <a:cubicBezTo>
                    <a:pt x="0" y="155"/>
                    <a:pt x="83" y="332"/>
                    <a:pt x="142" y="332"/>
                  </a:cubicBezTo>
                  <a:cubicBezTo>
                    <a:pt x="169" y="332"/>
                    <a:pt x="214" y="287"/>
                    <a:pt x="252" y="227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12"/>
            <p:cNvSpPr/>
            <p:nvPr/>
          </p:nvSpPr>
          <p:spPr>
            <a:xfrm>
              <a:off x="15002377" y="688770"/>
              <a:ext cx="214153" cy="270509"/>
            </a:xfrm>
            <a:custGeom>
              <a:rect b="b" l="l" r="r" t="t"/>
              <a:pathLst>
                <a:path extrusionOk="0" h="176" w="140">
                  <a:moveTo>
                    <a:pt x="31" y="0"/>
                  </a:moveTo>
                  <a:cubicBezTo>
                    <a:pt x="85" y="0"/>
                    <a:pt x="140" y="9"/>
                    <a:pt x="140" y="39"/>
                  </a:cubicBezTo>
                  <a:cubicBezTo>
                    <a:pt x="140" y="101"/>
                    <a:pt x="100" y="176"/>
                    <a:pt x="80" y="176"/>
                  </a:cubicBezTo>
                  <a:cubicBezTo>
                    <a:pt x="44" y="176"/>
                    <a:pt x="0" y="77"/>
                    <a:pt x="0" y="27"/>
                  </a:cubicBezTo>
                  <a:cubicBezTo>
                    <a:pt x="0" y="4"/>
                    <a:pt x="9" y="0"/>
                    <a:pt x="31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60" name="Google Shape;60;p12"/>
          <p:cNvCxnSpPr/>
          <p:nvPr/>
        </p:nvCxnSpPr>
        <p:spPr>
          <a:xfrm>
            <a:off x="914400" y="1006573"/>
            <a:ext cx="15832667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1" name="Google Shape;61;p12"/>
          <p:cNvSpPr txBox="1"/>
          <p:nvPr/>
        </p:nvSpPr>
        <p:spPr>
          <a:xfrm>
            <a:off x="16228667" y="9269266"/>
            <a:ext cx="518400" cy="2421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1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2"/>
          <p:cNvSpPr txBox="1"/>
          <p:nvPr>
            <p:ph idx="1" type="body"/>
          </p:nvPr>
        </p:nvSpPr>
        <p:spPr>
          <a:xfrm>
            <a:off x="13754113" y="9269265"/>
            <a:ext cx="829111" cy="2421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Arial"/>
              <a:buNone/>
              <a:defRPr b="1" i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12"/>
          <p:cNvSpPr txBox="1"/>
          <p:nvPr>
            <p:ph idx="2" type="body"/>
          </p:nvPr>
        </p:nvSpPr>
        <p:spPr>
          <a:xfrm>
            <a:off x="14583224" y="9269266"/>
            <a:ext cx="1400175" cy="242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Arial"/>
              <a:buNone/>
              <a:defRPr sz="12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12"/>
          <p:cNvSpPr/>
          <p:nvPr/>
        </p:nvSpPr>
        <p:spPr>
          <a:xfrm>
            <a:off x="13753359" y="9574031"/>
            <a:ext cx="2993707" cy="19903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2"/>
          <p:cNvSpPr txBox="1"/>
          <p:nvPr>
            <p:ph idx="3" type="body"/>
          </p:nvPr>
        </p:nvSpPr>
        <p:spPr>
          <a:xfrm>
            <a:off x="-1" y="1377386"/>
            <a:ext cx="17340262" cy="699110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7680"/>
              <a:buFont typeface="Arial"/>
              <a:buNone/>
              <a:defRPr b="1" i="0" sz="9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12"/>
          <p:cNvSpPr txBox="1"/>
          <p:nvPr>
            <p:ph type="title"/>
          </p:nvPr>
        </p:nvSpPr>
        <p:spPr>
          <a:xfrm>
            <a:off x="914400" y="625935"/>
            <a:ext cx="12447587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 showMasterSp="0">
  <p:cSld name="Agenda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/>
          <p:nvPr>
            <p:ph idx="12" type="sldNum"/>
          </p:nvPr>
        </p:nvSpPr>
        <p:spPr>
          <a:xfrm>
            <a:off x="16228667" y="9269266"/>
            <a:ext cx="518400" cy="2421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9" name="Google Shape;69;p13"/>
          <p:cNvSpPr txBox="1"/>
          <p:nvPr>
            <p:ph idx="1" type="body"/>
          </p:nvPr>
        </p:nvSpPr>
        <p:spPr>
          <a:xfrm>
            <a:off x="874140" y="1849437"/>
            <a:ext cx="15832667" cy="67379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4216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40"/>
              <a:buFont typeface="Arial"/>
              <a:buAutoNum type="arabicPeriod"/>
              <a:defRPr sz="3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9530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4200"/>
              <a:buFont typeface="Arial"/>
              <a:buAutoNum type="arabicPeriod"/>
              <a:defRPr/>
            </a:lvl2pPr>
            <a:lvl3pPr indent="-457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3600"/>
              <a:buFont typeface="Arial"/>
              <a:buAutoNum type="arabicPeriod"/>
              <a:defRPr/>
            </a:lvl3pPr>
            <a:lvl4pPr indent="-5080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4400"/>
              <a:buFont typeface="Arial"/>
              <a:buAutoNum type="arabicPeriod"/>
              <a:defRPr/>
            </a:lvl4pPr>
            <a:lvl5pPr indent="-5080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4400"/>
              <a:buFont typeface="Arial"/>
              <a:buAutoNum type="arabicPeriod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p13"/>
          <p:cNvSpPr txBox="1"/>
          <p:nvPr>
            <p:ph idx="2" type="body"/>
          </p:nvPr>
        </p:nvSpPr>
        <p:spPr>
          <a:xfrm>
            <a:off x="13754113" y="9269265"/>
            <a:ext cx="829111" cy="2421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Arial"/>
              <a:buNone/>
              <a:defRPr b="1" i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3"/>
          <p:cNvSpPr txBox="1"/>
          <p:nvPr>
            <p:ph idx="3" type="body"/>
          </p:nvPr>
        </p:nvSpPr>
        <p:spPr>
          <a:xfrm>
            <a:off x="14583224" y="9269266"/>
            <a:ext cx="1400175" cy="242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Arial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13"/>
          <p:cNvSpPr/>
          <p:nvPr/>
        </p:nvSpPr>
        <p:spPr>
          <a:xfrm>
            <a:off x="13753359" y="9574031"/>
            <a:ext cx="2993707" cy="1990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3" name="Google Shape;73;p13"/>
          <p:cNvCxnSpPr/>
          <p:nvPr/>
        </p:nvCxnSpPr>
        <p:spPr>
          <a:xfrm>
            <a:off x="914400" y="1006573"/>
            <a:ext cx="15832667" cy="0"/>
          </a:xfrm>
          <a:prstGeom prst="straightConnector1">
            <a:avLst/>
          </a:prstGeom>
          <a:noFill/>
          <a:ln cap="flat" cmpd="sng" w="12700">
            <a:solidFill>
              <a:srgbClr val="8C8C8C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4" name="Google Shape;74;p13"/>
          <p:cNvSpPr txBox="1"/>
          <p:nvPr>
            <p:ph type="title"/>
          </p:nvPr>
        </p:nvSpPr>
        <p:spPr>
          <a:xfrm>
            <a:off x="914400" y="625935"/>
            <a:ext cx="12447587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8700"/>
              </a:buClr>
              <a:buSzPts val="1900"/>
              <a:buFont typeface="Arial"/>
              <a:buNone/>
              <a:defRPr>
                <a:solidFill>
                  <a:srgbClr val="FE87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75" name="Google Shape;7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882286" y="555947"/>
            <a:ext cx="998380" cy="2662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" name="Google Shape;76;p13"/>
          <p:cNvGrpSpPr/>
          <p:nvPr/>
        </p:nvGrpSpPr>
        <p:grpSpPr>
          <a:xfrm>
            <a:off x="15748686" y="543661"/>
            <a:ext cx="998380" cy="278521"/>
            <a:chOff x="14706725" y="688770"/>
            <a:chExt cx="1855411" cy="517609"/>
          </a:xfrm>
        </p:grpSpPr>
        <p:sp>
          <p:nvSpPr>
            <p:cNvPr id="77" name="Google Shape;77;p13"/>
            <p:cNvSpPr/>
            <p:nvPr/>
          </p:nvSpPr>
          <p:spPr>
            <a:xfrm>
              <a:off x="15318837" y="817956"/>
              <a:ext cx="1243299" cy="388423"/>
            </a:xfrm>
            <a:custGeom>
              <a:rect b="b" l="l" r="r" t="t"/>
              <a:pathLst>
                <a:path extrusionOk="0" h="253" w="812">
                  <a:moveTo>
                    <a:pt x="85" y="29"/>
                  </a:moveTo>
                  <a:cubicBezTo>
                    <a:pt x="85" y="250"/>
                    <a:pt x="85" y="250"/>
                    <a:pt x="85" y="250"/>
                  </a:cubicBezTo>
                  <a:cubicBezTo>
                    <a:pt x="54" y="250"/>
                    <a:pt x="54" y="250"/>
                    <a:pt x="54" y="250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40" y="2"/>
                    <a:pt x="140" y="2"/>
                    <a:pt x="140" y="2"/>
                  </a:cubicBezTo>
                  <a:cubicBezTo>
                    <a:pt x="140" y="29"/>
                    <a:pt x="140" y="29"/>
                    <a:pt x="140" y="29"/>
                  </a:cubicBezTo>
                  <a:lnTo>
                    <a:pt x="85" y="29"/>
                  </a:lnTo>
                  <a:close/>
                  <a:moveTo>
                    <a:pt x="250" y="135"/>
                  </a:moveTo>
                  <a:cubicBezTo>
                    <a:pt x="250" y="250"/>
                    <a:pt x="250" y="250"/>
                    <a:pt x="250" y="250"/>
                  </a:cubicBezTo>
                  <a:cubicBezTo>
                    <a:pt x="218" y="250"/>
                    <a:pt x="218" y="250"/>
                    <a:pt x="218" y="250"/>
                  </a:cubicBezTo>
                  <a:cubicBezTo>
                    <a:pt x="218" y="135"/>
                    <a:pt x="218" y="135"/>
                    <a:pt x="218" y="135"/>
                  </a:cubicBezTo>
                  <a:cubicBezTo>
                    <a:pt x="155" y="2"/>
                    <a:pt x="155" y="2"/>
                    <a:pt x="155" y="2"/>
                  </a:cubicBezTo>
                  <a:cubicBezTo>
                    <a:pt x="189" y="2"/>
                    <a:pt x="189" y="2"/>
                    <a:pt x="189" y="2"/>
                  </a:cubicBezTo>
                  <a:cubicBezTo>
                    <a:pt x="236" y="103"/>
                    <a:pt x="236" y="103"/>
                    <a:pt x="236" y="103"/>
                  </a:cubicBezTo>
                  <a:cubicBezTo>
                    <a:pt x="282" y="2"/>
                    <a:pt x="282" y="2"/>
                    <a:pt x="282" y="2"/>
                  </a:cubicBezTo>
                  <a:cubicBezTo>
                    <a:pt x="315" y="2"/>
                    <a:pt x="315" y="2"/>
                    <a:pt x="315" y="2"/>
                  </a:cubicBezTo>
                  <a:lnTo>
                    <a:pt x="250" y="135"/>
                  </a:lnTo>
                  <a:close/>
                  <a:moveTo>
                    <a:pt x="410" y="157"/>
                  </a:moveTo>
                  <a:cubicBezTo>
                    <a:pt x="380" y="157"/>
                    <a:pt x="380" y="157"/>
                    <a:pt x="380" y="157"/>
                  </a:cubicBezTo>
                  <a:cubicBezTo>
                    <a:pt x="380" y="250"/>
                    <a:pt x="380" y="250"/>
                    <a:pt x="380" y="250"/>
                  </a:cubicBezTo>
                  <a:cubicBezTo>
                    <a:pt x="350" y="250"/>
                    <a:pt x="350" y="250"/>
                    <a:pt x="350" y="250"/>
                  </a:cubicBezTo>
                  <a:cubicBezTo>
                    <a:pt x="350" y="2"/>
                    <a:pt x="350" y="2"/>
                    <a:pt x="350" y="2"/>
                  </a:cubicBezTo>
                  <a:cubicBezTo>
                    <a:pt x="350" y="2"/>
                    <a:pt x="380" y="0"/>
                    <a:pt x="410" y="0"/>
                  </a:cubicBezTo>
                  <a:cubicBezTo>
                    <a:pt x="463" y="0"/>
                    <a:pt x="479" y="33"/>
                    <a:pt x="479" y="77"/>
                  </a:cubicBezTo>
                  <a:cubicBezTo>
                    <a:pt x="479" y="130"/>
                    <a:pt x="460" y="157"/>
                    <a:pt x="410" y="157"/>
                  </a:cubicBezTo>
                  <a:moveTo>
                    <a:pt x="414" y="25"/>
                  </a:moveTo>
                  <a:cubicBezTo>
                    <a:pt x="394" y="25"/>
                    <a:pt x="380" y="28"/>
                    <a:pt x="380" y="28"/>
                  </a:cubicBezTo>
                  <a:cubicBezTo>
                    <a:pt x="380" y="131"/>
                    <a:pt x="380" y="131"/>
                    <a:pt x="380" y="131"/>
                  </a:cubicBezTo>
                  <a:cubicBezTo>
                    <a:pt x="414" y="131"/>
                    <a:pt x="414" y="131"/>
                    <a:pt x="414" y="131"/>
                  </a:cubicBezTo>
                  <a:cubicBezTo>
                    <a:pt x="434" y="131"/>
                    <a:pt x="447" y="118"/>
                    <a:pt x="447" y="79"/>
                  </a:cubicBezTo>
                  <a:cubicBezTo>
                    <a:pt x="447" y="44"/>
                    <a:pt x="439" y="25"/>
                    <a:pt x="414" y="25"/>
                  </a:cubicBezTo>
                  <a:moveTo>
                    <a:pt x="590" y="253"/>
                  </a:moveTo>
                  <a:cubicBezTo>
                    <a:pt x="532" y="253"/>
                    <a:pt x="516" y="210"/>
                    <a:pt x="516" y="123"/>
                  </a:cubicBezTo>
                  <a:cubicBezTo>
                    <a:pt x="516" y="40"/>
                    <a:pt x="532" y="0"/>
                    <a:pt x="590" y="0"/>
                  </a:cubicBezTo>
                  <a:cubicBezTo>
                    <a:pt x="648" y="0"/>
                    <a:pt x="664" y="40"/>
                    <a:pt x="664" y="123"/>
                  </a:cubicBezTo>
                  <a:cubicBezTo>
                    <a:pt x="664" y="210"/>
                    <a:pt x="648" y="253"/>
                    <a:pt x="590" y="253"/>
                  </a:cubicBezTo>
                  <a:moveTo>
                    <a:pt x="590" y="26"/>
                  </a:moveTo>
                  <a:cubicBezTo>
                    <a:pt x="558" y="26"/>
                    <a:pt x="547" y="47"/>
                    <a:pt x="547" y="125"/>
                  </a:cubicBezTo>
                  <a:cubicBezTo>
                    <a:pt x="547" y="201"/>
                    <a:pt x="558" y="227"/>
                    <a:pt x="590" y="227"/>
                  </a:cubicBezTo>
                  <a:cubicBezTo>
                    <a:pt x="622" y="227"/>
                    <a:pt x="632" y="201"/>
                    <a:pt x="632" y="125"/>
                  </a:cubicBezTo>
                  <a:cubicBezTo>
                    <a:pt x="632" y="47"/>
                    <a:pt x="622" y="26"/>
                    <a:pt x="590" y="26"/>
                  </a:cubicBezTo>
                  <a:moveTo>
                    <a:pt x="753" y="253"/>
                  </a:moveTo>
                  <a:cubicBezTo>
                    <a:pt x="735" y="253"/>
                    <a:pt x="710" y="247"/>
                    <a:pt x="706" y="246"/>
                  </a:cubicBezTo>
                  <a:cubicBezTo>
                    <a:pt x="706" y="221"/>
                    <a:pt x="706" y="221"/>
                    <a:pt x="706" y="221"/>
                  </a:cubicBezTo>
                  <a:cubicBezTo>
                    <a:pt x="715" y="222"/>
                    <a:pt x="737" y="226"/>
                    <a:pt x="752" y="226"/>
                  </a:cubicBezTo>
                  <a:cubicBezTo>
                    <a:pt x="770" y="226"/>
                    <a:pt x="782" y="211"/>
                    <a:pt x="782" y="184"/>
                  </a:cubicBezTo>
                  <a:cubicBezTo>
                    <a:pt x="782" y="151"/>
                    <a:pt x="777" y="134"/>
                    <a:pt x="752" y="134"/>
                  </a:cubicBezTo>
                  <a:cubicBezTo>
                    <a:pt x="723" y="134"/>
                    <a:pt x="723" y="134"/>
                    <a:pt x="723" y="134"/>
                  </a:cubicBezTo>
                  <a:cubicBezTo>
                    <a:pt x="723" y="109"/>
                    <a:pt x="723" y="109"/>
                    <a:pt x="723" y="109"/>
                  </a:cubicBezTo>
                  <a:cubicBezTo>
                    <a:pt x="748" y="109"/>
                    <a:pt x="748" y="109"/>
                    <a:pt x="748" y="109"/>
                  </a:cubicBezTo>
                  <a:cubicBezTo>
                    <a:pt x="777" y="109"/>
                    <a:pt x="778" y="79"/>
                    <a:pt x="778" y="65"/>
                  </a:cubicBezTo>
                  <a:cubicBezTo>
                    <a:pt x="778" y="37"/>
                    <a:pt x="769" y="26"/>
                    <a:pt x="752" y="26"/>
                  </a:cubicBezTo>
                  <a:cubicBezTo>
                    <a:pt x="736" y="26"/>
                    <a:pt x="718" y="30"/>
                    <a:pt x="708" y="32"/>
                  </a:cubicBezTo>
                  <a:cubicBezTo>
                    <a:pt x="708" y="6"/>
                    <a:pt x="708" y="6"/>
                    <a:pt x="708" y="6"/>
                  </a:cubicBezTo>
                  <a:cubicBezTo>
                    <a:pt x="712" y="5"/>
                    <a:pt x="733" y="0"/>
                    <a:pt x="751" y="0"/>
                  </a:cubicBezTo>
                  <a:cubicBezTo>
                    <a:pt x="787" y="0"/>
                    <a:pt x="808" y="16"/>
                    <a:pt x="808" y="68"/>
                  </a:cubicBezTo>
                  <a:cubicBezTo>
                    <a:pt x="808" y="92"/>
                    <a:pt x="800" y="113"/>
                    <a:pt x="781" y="120"/>
                  </a:cubicBezTo>
                  <a:cubicBezTo>
                    <a:pt x="803" y="122"/>
                    <a:pt x="812" y="145"/>
                    <a:pt x="812" y="180"/>
                  </a:cubicBezTo>
                  <a:cubicBezTo>
                    <a:pt x="812" y="233"/>
                    <a:pt x="792" y="253"/>
                    <a:pt x="753" y="253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13"/>
            <p:cNvSpPr/>
            <p:nvPr/>
          </p:nvSpPr>
          <p:spPr>
            <a:xfrm>
              <a:off x="14706725" y="696574"/>
              <a:ext cx="385822" cy="509805"/>
            </a:xfrm>
            <a:custGeom>
              <a:rect b="b" l="l" r="r" t="t"/>
              <a:pathLst>
                <a:path extrusionOk="0" h="332" w="252">
                  <a:moveTo>
                    <a:pt x="252" y="227"/>
                  </a:moveTo>
                  <a:cubicBezTo>
                    <a:pt x="247" y="228"/>
                    <a:pt x="243" y="229"/>
                    <a:pt x="237" y="229"/>
                  </a:cubicBezTo>
                  <a:cubicBezTo>
                    <a:pt x="195" y="229"/>
                    <a:pt x="132" y="79"/>
                    <a:pt x="132" y="30"/>
                  </a:cubicBezTo>
                  <a:cubicBezTo>
                    <a:pt x="132" y="11"/>
                    <a:pt x="136" y="5"/>
                    <a:pt x="142" y="0"/>
                  </a:cubicBezTo>
                  <a:cubicBezTo>
                    <a:pt x="90" y="6"/>
                    <a:pt x="27" y="25"/>
                    <a:pt x="7" y="50"/>
                  </a:cubicBezTo>
                  <a:cubicBezTo>
                    <a:pt x="3" y="56"/>
                    <a:pt x="0" y="65"/>
                    <a:pt x="0" y="78"/>
                  </a:cubicBezTo>
                  <a:cubicBezTo>
                    <a:pt x="0" y="155"/>
                    <a:pt x="83" y="332"/>
                    <a:pt x="142" y="332"/>
                  </a:cubicBezTo>
                  <a:cubicBezTo>
                    <a:pt x="169" y="332"/>
                    <a:pt x="214" y="287"/>
                    <a:pt x="252" y="227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13"/>
            <p:cNvSpPr/>
            <p:nvPr/>
          </p:nvSpPr>
          <p:spPr>
            <a:xfrm>
              <a:off x="15002377" y="688770"/>
              <a:ext cx="214153" cy="270509"/>
            </a:xfrm>
            <a:custGeom>
              <a:rect b="b" l="l" r="r" t="t"/>
              <a:pathLst>
                <a:path extrusionOk="0" h="176" w="140">
                  <a:moveTo>
                    <a:pt x="31" y="0"/>
                  </a:moveTo>
                  <a:cubicBezTo>
                    <a:pt x="85" y="0"/>
                    <a:pt x="140" y="9"/>
                    <a:pt x="140" y="39"/>
                  </a:cubicBezTo>
                  <a:cubicBezTo>
                    <a:pt x="140" y="101"/>
                    <a:pt x="100" y="176"/>
                    <a:pt x="80" y="176"/>
                  </a:cubicBezTo>
                  <a:cubicBezTo>
                    <a:pt x="44" y="176"/>
                    <a:pt x="0" y="77"/>
                    <a:pt x="0" y="27"/>
                  </a:cubicBezTo>
                  <a:cubicBezTo>
                    <a:pt x="0" y="4"/>
                    <a:pt x="9" y="0"/>
                    <a:pt x="31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med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_blue" showMasterSp="0">
  <p:cSld name="Section_blu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14"/>
          <p:cNvGrpSpPr/>
          <p:nvPr/>
        </p:nvGrpSpPr>
        <p:grpSpPr>
          <a:xfrm>
            <a:off x="15748686" y="543661"/>
            <a:ext cx="998380" cy="278521"/>
            <a:chOff x="14706725" y="688770"/>
            <a:chExt cx="1855411" cy="517609"/>
          </a:xfrm>
        </p:grpSpPr>
        <p:sp>
          <p:nvSpPr>
            <p:cNvPr id="82" name="Google Shape;82;p14"/>
            <p:cNvSpPr/>
            <p:nvPr/>
          </p:nvSpPr>
          <p:spPr>
            <a:xfrm>
              <a:off x="15318837" y="817956"/>
              <a:ext cx="1243299" cy="388423"/>
            </a:xfrm>
            <a:custGeom>
              <a:rect b="b" l="l" r="r" t="t"/>
              <a:pathLst>
                <a:path extrusionOk="0" h="253" w="812">
                  <a:moveTo>
                    <a:pt x="85" y="29"/>
                  </a:moveTo>
                  <a:cubicBezTo>
                    <a:pt x="85" y="250"/>
                    <a:pt x="85" y="250"/>
                    <a:pt x="85" y="250"/>
                  </a:cubicBezTo>
                  <a:cubicBezTo>
                    <a:pt x="54" y="250"/>
                    <a:pt x="54" y="250"/>
                    <a:pt x="54" y="250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40" y="2"/>
                    <a:pt x="140" y="2"/>
                    <a:pt x="140" y="2"/>
                  </a:cubicBezTo>
                  <a:cubicBezTo>
                    <a:pt x="140" y="29"/>
                    <a:pt x="140" y="29"/>
                    <a:pt x="140" y="29"/>
                  </a:cubicBezTo>
                  <a:lnTo>
                    <a:pt x="85" y="29"/>
                  </a:lnTo>
                  <a:close/>
                  <a:moveTo>
                    <a:pt x="250" y="135"/>
                  </a:moveTo>
                  <a:cubicBezTo>
                    <a:pt x="250" y="250"/>
                    <a:pt x="250" y="250"/>
                    <a:pt x="250" y="250"/>
                  </a:cubicBezTo>
                  <a:cubicBezTo>
                    <a:pt x="218" y="250"/>
                    <a:pt x="218" y="250"/>
                    <a:pt x="218" y="250"/>
                  </a:cubicBezTo>
                  <a:cubicBezTo>
                    <a:pt x="218" y="135"/>
                    <a:pt x="218" y="135"/>
                    <a:pt x="218" y="135"/>
                  </a:cubicBezTo>
                  <a:cubicBezTo>
                    <a:pt x="155" y="2"/>
                    <a:pt x="155" y="2"/>
                    <a:pt x="155" y="2"/>
                  </a:cubicBezTo>
                  <a:cubicBezTo>
                    <a:pt x="189" y="2"/>
                    <a:pt x="189" y="2"/>
                    <a:pt x="189" y="2"/>
                  </a:cubicBezTo>
                  <a:cubicBezTo>
                    <a:pt x="236" y="103"/>
                    <a:pt x="236" y="103"/>
                    <a:pt x="236" y="103"/>
                  </a:cubicBezTo>
                  <a:cubicBezTo>
                    <a:pt x="282" y="2"/>
                    <a:pt x="282" y="2"/>
                    <a:pt x="282" y="2"/>
                  </a:cubicBezTo>
                  <a:cubicBezTo>
                    <a:pt x="315" y="2"/>
                    <a:pt x="315" y="2"/>
                    <a:pt x="315" y="2"/>
                  </a:cubicBezTo>
                  <a:lnTo>
                    <a:pt x="250" y="135"/>
                  </a:lnTo>
                  <a:close/>
                  <a:moveTo>
                    <a:pt x="410" y="157"/>
                  </a:moveTo>
                  <a:cubicBezTo>
                    <a:pt x="380" y="157"/>
                    <a:pt x="380" y="157"/>
                    <a:pt x="380" y="157"/>
                  </a:cubicBezTo>
                  <a:cubicBezTo>
                    <a:pt x="380" y="250"/>
                    <a:pt x="380" y="250"/>
                    <a:pt x="380" y="250"/>
                  </a:cubicBezTo>
                  <a:cubicBezTo>
                    <a:pt x="350" y="250"/>
                    <a:pt x="350" y="250"/>
                    <a:pt x="350" y="250"/>
                  </a:cubicBezTo>
                  <a:cubicBezTo>
                    <a:pt x="350" y="2"/>
                    <a:pt x="350" y="2"/>
                    <a:pt x="350" y="2"/>
                  </a:cubicBezTo>
                  <a:cubicBezTo>
                    <a:pt x="350" y="2"/>
                    <a:pt x="380" y="0"/>
                    <a:pt x="410" y="0"/>
                  </a:cubicBezTo>
                  <a:cubicBezTo>
                    <a:pt x="463" y="0"/>
                    <a:pt x="479" y="33"/>
                    <a:pt x="479" y="77"/>
                  </a:cubicBezTo>
                  <a:cubicBezTo>
                    <a:pt x="479" y="130"/>
                    <a:pt x="460" y="157"/>
                    <a:pt x="410" y="157"/>
                  </a:cubicBezTo>
                  <a:moveTo>
                    <a:pt x="414" y="25"/>
                  </a:moveTo>
                  <a:cubicBezTo>
                    <a:pt x="394" y="25"/>
                    <a:pt x="380" y="28"/>
                    <a:pt x="380" y="28"/>
                  </a:cubicBezTo>
                  <a:cubicBezTo>
                    <a:pt x="380" y="131"/>
                    <a:pt x="380" y="131"/>
                    <a:pt x="380" y="131"/>
                  </a:cubicBezTo>
                  <a:cubicBezTo>
                    <a:pt x="414" y="131"/>
                    <a:pt x="414" y="131"/>
                    <a:pt x="414" y="131"/>
                  </a:cubicBezTo>
                  <a:cubicBezTo>
                    <a:pt x="434" y="131"/>
                    <a:pt x="447" y="118"/>
                    <a:pt x="447" y="79"/>
                  </a:cubicBezTo>
                  <a:cubicBezTo>
                    <a:pt x="447" y="44"/>
                    <a:pt x="439" y="25"/>
                    <a:pt x="414" y="25"/>
                  </a:cubicBezTo>
                  <a:moveTo>
                    <a:pt x="590" y="253"/>
                  </a:moveTo>
                  <a:cubicBezTo>
                    <a:pt x="532" y="253"/>
                    <a:pt x="516" y="210"/>
                    <a:pt x="516" y="123"/>
                  </a:cubicBezTo>
                  <a:cubicBezTo>
                    <a:pt x="516" y="40"/>
                    <a:pt x="532" y="0"/>
                    <a:pt x="590" y="0"/>
                  </a:cubicBezTo>
                  <a:cubicBezTo>
                    <a:pt x="648" y="0"/>
                    <a:pt x="664" y="40"/>
                    <a:pt x="664" y="123"/>
                  </a:cubicBezTo>
                  <a:cubicBezTo>
                    <a:pt x="664" y="210"/>
                    <a:pt x="648" y="253"/>
                    <a:pt x="590" y="253"/>
                  </a:cubicBezTo>
                  <a:moveTo>
                    <a:pt x="590" y="26"/>
                  </a:moveTo>
                  <a:cubicBezTo>
                    <a:pt x="558" y="26"/>
                    <a:pt x="547" y="47"/>
                    <a:pt x="547" y="125"/>
                  </a:cubicBezTo>
                  <a:cubicBezTo>
                    <a:pt x="547" y="201"/>
                    <a:pt x="558" y="227"/>
                    <a:pt x="590" y="227"/>
                  </a:cubicBezTo>
                  <a:cubicBezTo>
                    <a:pt x="622" y="227"/>
                    <a:pt x="632" y="201"/>
                    <a:pt x="632" y="125"/>
                  </a:cubicBezTo>
                  <a:cubicBezTo>
                    <a:pt x="632" y="47"/>
                    <a:pt x="622" y="26"/>
                    <a:pt x="590" y="26"/>
                  </a:cubicBezTo>
                  <a:moveTo>
                    <a:pt x="753" y="253"/>
                  </a:moveTo>
                  <a:cubicBezTo>
                    <a:pt x="735" y="253"/>
                    <a:pt x="710" y="247"/>
                    <a:pt x="706" y="246"/>
                  </a:cubicBezTo>
                  <a:cubicBezTo>
                    <a:pt x="706" y="221"/>
                    <a:pt x="706" y="221"/>
                    <a:pt x="706" y="221"/>
                  </a:cubicBezTo>
                  <a:cubicBezTo>
                    <a:pt x="715" y="222"/>
                    <a:pt x="737" y="226"/>
                    <a:pt x="752" y="226"/>
                  </a:cubicBezTo>
                  <a:cubicBezTo>
                    <a:pt x="770" y="226"/>
                    <a:pt x="782" y="211"/>
                    <a:pt x="782" y="184"/>
                  </a:cubicBezTo>
                  <a:cubicBezTo>
                    <a:pt x="782" y="151"/>
                    <a:pt x="777" y="134"/>
                    <a:pt x="752" y="134"/>
                  </a:cubicBezTo>
                  <a:cubicBezTo>
                    <a:pt x="723" y="134"/>
                    <a:pt x="723" y="134"/>
                    <a:pt x="723" y="134"/>
                  </a:cubicBezTo>
                  <a:cubicBezTo>
                    <a:pt x="723" y="109"/>
                    <a:pt x="723" y="109"/>
                    <a:pt x="723" y="109"/>
                  </a:cubicBezTo>
                  <a:cubicBezTo>
                    <a:pt x="748" y="109"/>
                    <a:pt x="748" y="109"/>
                    <a:pt x="748" y="109"/>
                  </a:cubicBezTo>
                  <a:cubicBezTo>
                    <a:pt x="777" y="109"/>
                    <a:pt x="778" y="79"/>
                    <a:pt x="778" y="65"/>
                  </a:cubicBezTo>
                  <a:cubicBezTo>
                    <a:pt x="778" y="37"/>
                    <a:pt x="769" y="26"/>
                    <a:pt x="752" y="26"/>
                  </a:cubicBezTo>
                  <a:cubicBezTo>
                    <a:pt x="736" y="26"/>
                    <a:pt x="718" y="30"/>
                    <a:pt x="708" y="32"/>
                  </a:cubicBezTo>
                  <a:cubicBezTo>
                    <a:pt x="708" y="6"/>
                    <a:pt x="708" y="6"/>
                    <a:pt x="708" y="6"/>
                  </a:cubicBezTo>
                  <a:cubicBezTo>
                    <a:pt x="712" y="5"/>
                    <a:pt x="733" y="0"/>
                    <a:pt x="751" y="0"/>
                  </a:cubicBezTo>
                  <a:cubicBezTo>
                    <a:pt x="787" y="0"/>
                    <a:pt x="808" y="16"/>
                    <a:pt x="808" y="68"/>
                  </a:cubicBezTo>
                  <a:cubicBezTo>
                    <a:pt x="808" y="92"/>
                    <a:pt x="800" y="113"/>
                    <a:pt x="781" y="120"/>
                  </a:cubicBezTo>
                  <a:cubicBezTo>
                    <a:pt x="803" y="122"/>
                    <a:pt x="812" y="145"/>
                    <a:pt x="812" y="180"/>
                  </a:cubicBezTo>
                  <a:cubicBezTo>
                    <a:pt x="812" y="233"/>
                    <a:pt x="792" y="253"/>
                    <a:pt x="753" y="253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14706725" y="696574"/>
              <a:ext cx="385822" cy="509805"/>
            </a:xfrm>
            <a:custGeom>
              <a:rect b="b" l="l" r="r" t="t"/>
              <a:pathLst>
                <a:path extrusionOk="0" h="332" w="252">
                  <a:moveTo>
                    <a:pt x="252" y="227"/>
                  </a:moveTo>
                  <a:cubicBezTo>
                    <a:pt x="247" y="228"/>
                    <a:pt x="243" y="229"/>
                    <a:pt x="237" y="229"/>
                  </a:cubicBezTo>
                  <a:cubicBezTo>
                    <a:pt x="195" y="229"/>
                    <a:pt x="132" y="79"/>
                    <a:pt x="132" y="30"/>
                  </a:cubicBezTo>
                  <a:cubicBezTo>
                    <a:pt x="132" y="11"/>
                    <a:pt x="136" y="5"/>
                    <a:pt x="142" y="0"/>
                  </a:cubicBezTo>
                  <a:cubicBezTo>
                    <a:pt x="90" y="6"/>
                    <a:pt x="27" y="25"/>
                    <a:pt x="7" y="50"/>
                  </a:cubicBezTo>
                  <a:cubicBezTo>
                    <a:pt x="3" y="56"/>
                    <a:pt x="0" y="65"/>
                    <a:pt x="0" y="78"/>
                  </a:cubicBezTo>
                  <a:cubicBezTo>
                    <a:pt x="0" y="155"/>
                    <a:pt x="83" y="332"/>
                    <a:pt x="142" y="332"/>
                  </a:cubicBezTo>
                  <a:cubicBezTo>
                    <a:pt x="169" y="332"/>
                    <a:pt x="214" y="287"/>
                    <a:pt x="252" y="227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15002377" y="688770"/>
              <a:ext cx="214153" cy="270509"/>
            </a:xfrm>
            <a:custGeom>
              <a:rect b="b" l="l" r="r" t="t"/>
              <a:pathLst>
                <a:path extrusionOk="0" h="176" w="140">
                  <a:moveTo>
                    <a:pt x="31" y="0"/>
                  </a:moveTo>
                  <a:cubicBezTo>
                    <a:pt x="85" y="0"/>
                    <a:pt x="140" y="9"/>
                    <a:pt x="140" y="39"/>
                  </a:cubicBezTo>
                  <a:cubicBezTo>
                    <a:pt x="140" y="101"/>
                    <a:pt x="100" y="176"/>
                    <a:pt x="80" y="176"/>
                  </a:cubicBezTo>
                  <a:cubicBezTo>
                    <a:pt x="44" y="176"/>
                    <a:pt x="0" y="77"/>
                    <a:pt x="0" y="27"/>
                  </a:cubicBezTo>
                  <a:cubicBezTo>
                    <a:pt x="0" y="4"/>
                    <a:pt x="9" y="0"/>
                    <a:pt x="31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85" name="Google Shape;85;p14"/>
          <p:cNvCxnSpPr/>
          <p:nvPr/>
        </p:nvCxnSpPr>
        <p:spPr>
          <a:xfrm>
            <a:off x="914400" y="1006573"/>
            <a:ext cx="15832667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6" name="Google Shape;86;p14"/>
          <p:cNvSpPr txBox="1"/>
          <p:nvPr>
            <p:ph type="title"/>
          </p:nvPr>
        </p:nvSpPr>
        <p:spPr>
          <a:xfrm>
            <a:off x="914400" y="625935"/>
            <a:ext cx="12447587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4"/>
          <p:cNvSpPr txBox="1"/>
          <p:nvPr/>
        </p:nvSpPr>
        <p:spPr>
          <a:xfrm>
            <a:off x="16228667" y="9269266"/>
            <a:ext cx="518400" cy="2421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1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4"/>
          <p:cNvSpPr txBox="1"/>
          <p:nvPr>
            <p:ph idx="1" type="body"/>
          </p:nvPr>
        </p:nvSpPr>
        <p:spPr>
          <a:xfrm>
            <a:off x="13754113" y="9269265"/>
            <a:ext cx="829111" cy="2421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Arial"/>
              <a:buNone/>
              <a:defRPr b="1" i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14"/>
          <p:cNvSpPr txBox="1"/>
          <p:nvPr>
            <p:ph idx="2" type="body"/>
          </p:nvPr>
        </p:nvSpPr>
        <p:spPr>
          <a:xfrm>
            <a:off x="14583224" y="9269266"/>
            <a:ext cx="1400175" cy="242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Arial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" name="Google Shape;90;p14"/>
          <p:cNvSpPr/>
          <p:nvPr/>
        </p:nvSpPr>
        <p:spPr>
          <a:xfrm>
            <a:off x="13753359" y="9574031"/>
            <a:ext cx="2993707" cy="199031"/>
          </a:xfrm>
          <a:prstGeom prst="rect">
            <a:avLst/>
          </a:prstGeom>
          <a:solidFill>
            <a:srgbClr val="FE87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4"/>
          <p:cNvSpPr txBox="1"/>
          <p:nvPr>
            <p:ph idx="3" type="body"/>
          </p:nvPr>
        </p:nvSpPr>
        <p:spPr>
          <a:xfrm>
            <a:off x="-1" y="3441396"/>
            <a:ext cx="17340262" cy="127702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7680"/>
              <a:buFont typeface="Arial"/>
              <a:buNone/>
              <a:defRPr b="1" i="0" sz="9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92" name="Google Shape;92;p14"/>
          <p:cNvCxnSpPr/>
          <p:nvPr/>
        </p:nvCxnSpPr>
        <p:spPr>
          <a:xfrm>
            <a:off x="7950130" y="5028676"/>
            <a:ext cx="1440000" cy="0"/>
          </a:xfrm>
          <a:prstGeom prst="straightConnector1">
            <a:avLst/>
          </a:prstGeom>
          <a:noFill/>
          <a:ln cap="rnd" cmpd="sng" w="1016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3" name="Google Shape;93;p14"/>
          <p:cNvSpPr txBox="1"/>
          <p:nvPr>
            <p:ph idx="4" type="body"/>
          </p:nvPr>
        </p:nvSpPr>
        <p:spPr>
          <a:xfrm>
            <a:off x="-1" y="5518001"/>
            <a:ext cx="17340264" cy="23265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Font typeface="Arial"/>
              <a:buNone/>
              <a:defRPr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 You Slide" showMasterSp="0">
  <p:cSld name="Thank You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5" name="Google Shape;95;p15"/>
          <p:cNvCxnSpPr/>
          <p:nvPr/>
        </p:nvCxnSpPr>
        <p:spPr>
          <a:xfrm>
            <a:off x="914400" y="1006573"/>
            <a:ext cx="15832667" cy="0"/>
          </a:xfrm>
          <a:prstGeom prst="straightConnector1">
            <a:avLst/>
          </a:prstGeom>
          <a:noFill/>
          <a:ln cap="flat" cmpd="sng" w="12700">
            <a:solidFill>
              <a:srgbClr val="51515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6" name="Google Shape;96;p15"/>
          <p:cNvSpPr txBox="1"/>
          <p:nvPr>
            <p:ph type="title"/>
          </p:nvPr>
        </p:nvSpPr>
        <p:spPr>
          <a:xfrm>
            <a:off x="914400" y="625935"/>
            <a:ext cx="12447587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ts val="1900"/>
              <a:buFont typeface="Arial"/>
              <a:buNone/>
              <a:defRPr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5"/>
          <p:cNvSpPr txBox="1"/>
          <p:nvPr/>
        </p:nvSpPr>
        <p:spPr>
          <a:xfrm>
            <a:off x="16228667" y="9269266"/>
            <a:ext cx="518400" cy="2421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200" u="none" cap="none" strike="noStrike">
              <a:solidFill>
                <a:srgbClr val="5151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5"/>
          <p:cNvSpPr txBox="1"/>
          <p:nvPr>
            <p:ph idx="1" type="body"/>
          </p:nvPr>
        </p:nvSpPr>
        <p:spPr>
          <a:xfrm>
            <a:off x="13754113" y="9269265"/>
            <a:ext cx="829111" cy="2421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Arial"/>
              <a:buNone/>
              <a:defRPr b="1" i="0" sz="1200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9" name="Google Shape;99;p15"/>
          <p:cNvSpPr txBox="1"/>
          <p:nvPr>
            <p:ph idx="2" type="body"/>
          </p:nvPr>
        </p:nvSpPr>
        <p:spPr>
          <a:xfrm>
            <a:off x="14583224" y="9269266"/>
            <a:ext cx="1400175" cy="242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Arial"/>
              <a:buNone/>
              <a:defRPr sz="1200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0" name="Google Shape;100;p15"/>
          <p:cNvSpPr/>
          <p:nvPr/>
        </p:nvSpPr>
        <p:spPr>
          <a:xfrm>
            <a:off x="13753359" y="9574031"/>
            <a:ext cx="2993707" cy="199031"/>
          </a:xfrm>
          <a:prstGeom prst="rect">
            <a:avLst/>
          </a:prstGeom>
          <a:solidFill>
            <a:srgbClr val="FE87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5"/>
          <p:cNvSpPr txBox="1"/>
          <p:nvPr>
            <p:ph idx="3" type="body"/>
          </p:nvPr>
        </p:nvSpPr>
        <p:spPr>
          <a:xfrm>
            <a:off x="914400" y="2355018"/>
            <a:ext cx="10012102" cy="127702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7680"/>
              <a:buFont typeface="Arial"/>
              <a:buNone/>
              <a:defRPr b="1" i="0" sz="9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102" name="Google Shape;102;p15"/>
          <p:cNvCxnSpPr/>
          <p:nvPr/>
        </p:nvCxnSpPr>
        <p:spPr>
          <a:xfrm>
            <a:off x="927652" y="3942298"/>
            <a:ext cx="1440000" cy="0"/>
          </a:xfrm>
          <a:prstGeom prst="straightConnector1">
            <a:avLst/>
          </a:prstGeom>
          <a:noFill/>
          <a:ln cap="rnd" cmpd="sng" w="101600">
            <a:solidFill>
              <a:srgbClr val="FE87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3" name="Google Shape;103;p15"/>
          <p:cNvSpPr txBox="1"/>
          <p:nvPr>
            <p:ph idx="4" type="body"/>
          </p:nvPr>
        </p:nvSpPr>
        <p:spPr>
          <a:xfrm>
            <a:off x="914399" y="4431623"/>
            <a:ext cx="10012103" cy="18896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Font typeface="Arial"/>
              <a:buNone/>
              <a:defRPr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grpSp>
        <p:nvGrpSpPr>
          <p:cNvPr id="104" name="Google Shape;104;p15"/>
          <p:cNvGrpSpPr/>
          <p:nvPr/>
        </p:nvGrpSpPr>
        <p:grpSpPr>
          <a:xfrm>
            <a:off x="15748998" y="561670"/>
            <a:ext cx="998069" cy="278434"/>
            <a:chOff x="14703448" y="692160"/>
            <a:chExt cx="1855411" cy="517609"/>
          </a:xfrm>
        </p:grpSpPr>
        <p:sp>
          <p:nvSpPr>
            <p:cNvPr id="105" name="Google Shape;105;p15"/>
            <p:cNvSpPr/>
            <p:nvPr/>
          </p:nvSpPr>
          <p:spPr>
            <a:xfrm>
              <a:off x="15315560" y="821346"/>
              <a:ext cx="1243299" cy="388423"/>
            </a:xfrm>
            <a:custGeom>
              <a:rect b="b" l="l" r="r" t="t"/>
              <a:pathLst>
                <a:path extrusionOk="0" h="253" w="812">
                  <a:moveTo>
                    <a:pt x="85" y="29"/>
                  </a:moveTo>
                  <a:cubicBezTo>
                    <a:pt x="85" y="250"/>
                    <a:pt x="85" y="250"/>
                    <a:pt x="85" y="250"/>
                  </a:cubicBezTo>
                  <a:cubicBezTo>
                    <a:pt x="54" y="250"/>
                    <a:pt x="54" y="250"/>
                    <a:pt x="54" y="250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40" y="2"/>
                    <a:pt x="140" y="2"/>
                    <a:pt x="140" y="2"/>
                  </a:cubicBezTo>
                  <a:cubicBezTo>
                    <a:pt x="140" y="29"/>
                    <a:pt x="140" y="29"/>
                    <a:pt x="140" y="29"/>
                  </a:cubicBezTo>
                  <a:lnTo>
                    <a:pt x="85" y="29"/>
                  </a:lnTo>
                  <a:close/>
                  <a:moveTo>
                    <a:pt x="250" y="135"/>
                  </a:moveTo>
                  <a:cubicBezTo>
                    <a:pt x="250" y="250"/>
                    <a:pt x="250" y="250"/>
                    <a:pt x="250" y="250"/>
                  </a:cubicBezTo>
                  <a:cubicBezTo>
                    <a:pt x="218" y="250"/>
                    <a:pt x="218" y="250"/>
                    <a:pt x="218" y="250"/>
                  </a:cubicBezTo>
                  <a:cubicBezTo>
                    <a:pt x="218" y="135"/>
                    <a:pt x="218" y="135"/>
                    <a:pt x="218" y="135"/>
                  </a:cubicBezTo>
                  <a:cubicBezTo>
                    <a:pt x="155" y="2"/>
                    <a:pt x="155" y="2"/>
                    <a:pt x="155" y="2"/>
                  </a:cubicBezTo>
                  <a:cubicBezTo>
                    <a:pt x="189" y="2"/>
                    <a:pt x="189" y="2"/>
                    <a:pt x="189" y="2"/>
                  </a:cubicBezTo>
                  <a:cubicBezTo>
                    <a:pt x="236" y="103"/>
                    <a:pt x="236" y="103"/>
                    <a:pt x="236" y="103"/>
                  </a:cubicBezTo>
                  <a:cubicBezTo>
                    <a:pt x="282" y="2"/>
                    <a:pt x="282" y="2"/>
                    <a:pt x="282" y="2"/>
                  </a:cubicBezTo>
                  <a:cubicBezTo>
                    <a:pt x="315" y="2"/>
                    <a:pt x="315" y="2"/>
                    <a:pt x="315" y="2"/>
                  </a:cubicBezTo>
                  <a:lnTo>
                    <a:pt x="250" y="135"/>
                  </a:lnTo>
                  <a:close/>
                  <a:moveTo>
                    <a:pt x="410" y="157"/>
                  </a:moveTo>
                  <a:cubicBezTo>
                    <a:pt x="380" y="157"/>
                    <a:pt x="380" y="157"/>
                    <a:pt x="380" y="157"/>
                  </a:cubicBezTo>
                  <a:cubicBezTo>
                    <a:pt x="380" y="250"/>
                    <a:pt x="380" y="250"/>
                    <a:pt x="380" y="250"/>
                  </a:cubicBezTo>
                  <a:cubicBezTo>
                    <a:pt x="350" y="250"/>
                    <a:pt x="350" y="250"/>
                    <a:pt x="350" y="250"/>
                  </a:cubicBezTo>
                  <a:cubicBezTo>
                    <a:pt x="350" y="2"/>
                    <a:pt x="350" y="2"/>
                    <a:pt x="350" y="2"/>
                  </a:cubicBezTo>
                  <a:cubicBezTo>
                    <a:pt x="350" y="2"/>
                    <a:pt x="380" y="0"/>
                    <a:pt x="410" y="0"/>
                  </a:cubicBezTo>
                  <a:cubicBezTo>
                    <a:pt x="463" y="0"/>
                    <a:pt x="479" y="33"/>
                    <a:pt x="479" y="77"/>
                  </a:cubicBezTo>
                  <a:cubicBezTo>
                    <a:pt x="479" y="130"/>
                    <a:pt x="460" y="157"/>
                    <a:pt x="410" y="157"/>
                  </a:cubicBezTo>
                  <a:moveTo>
                    <a:pt x="414" y="25"/>
                  </a:moveTo>
                  <a:cubicBezTo>
                    <a:pt x="394" y="25"/>
                    <a:pt x="380" y="28"/>
                    <a:pt x="380" y="28"/>
                  </a:cubicBezTo>
                  <a:cubicBezTo>
                    <a:pt x="380" y="131"/>
                    <a:pt x="380" y="131"/>
                    <a:pt x="380" y="131"/>
                  </a:cubicBezTo>
                  <a:cubicBezTo>
                    <a:pt x="414" y="131"/>
                    <a:pt x="414" y="131"/>
                    <a:pt x="414" y="131"/>
                  </a:cubicBezTo>
                  <a:cubicBezTo>
                    <a:pt x="434" y="131"/>
                    <a:pt x="447" y="118"/>
                    <a:pt x="447" y="79"/>
                  </a:cubicBezTo>
                  <a:cubicBezTo>
                    <a:pt x="447" y="44"/>
                    <a:pt x="439" y="25"/>
                    <a:pt x="414" y="25"/>
                  </a:cubicBezTo>
                  <a:moveTo>
                    <a:pt x="590" y="253"/>
                  </a:moveTo>
                  <a:cubicBezTo>
                    <a:pt x="532" y="253"/>
                    <a:pt x="516" y="210"/>
                    <a:pt x="516" y="123"/>
                  </a:cubicBezTo>
                  <a:cubicBezTo>
                    <a:pt x="516" y="40"/>
                    <a:pt x="532" y="0"/>
                    <a:pt x="590" y="0"/>
                  </a:cubicBezTo>
                  <a:cubicBezTo>
                    <a:pt x="648" y="0"/>
                    <a:pt x="664" y="40"/>
                    <a:pt x="664" y="123"/>
                  </a:cubicBezTo>
                  <a:cubicBezTo>
                    <a:pt x="664" y="210"/>
                    <a:pt x="648" y="253"/>
                    <a:pt x="590" y="253"/>
                  </a:cubicBezTo>
                  <a:moveTo>
                    <a:pt x="590" y="26"/>
                  </a:moveTo>
                  <a:cubicBezTo>
                    <a:pt x="558" y="26"/>
                    <a:pt x="547" y="47"/>
                    <a:pt x="547" y="125"/>
                  </a:cubicBezTo>
                  <a:cubicBezTo>
                    <a:pt x="547" y="201"/>
                    <a:pt x="558" y="227"/>
                    <a:pt x="590" y="227"/>
                  </a:cubicBezTo>
                  <a:cubicBezTo>
                    <a:pt x="622" y="227"/>
                    <a:pt x="632" y="201"/>
                    <a:pt x="632" y="125"/>
                  </a:cubicBezTo>
                  <a:cubicBezTo>
                    <a:pt x="632" y="47"/>
                    <a:pt x="622" y="26"/>
                    <a:pt x="590" y="26"/>
                  </a:cubicBezTo>
                  <a:moveTo>
                    <a:pt x="753" y="253"/>
                  </a:moveTo>
                  <a:cubicBezTo>
                    <a:pt x="735" y="253"/>
                    <a:pt x="710" y="247"/>
                    <a:pt x="706" y="246"/>
                  </a:cubicBezTo>
                  <a:cubicBezTo>
                    <a:pt x="706" y="221"/>
                    <a:pt x="706" y="221"/>
                    <a:pt x="706" y="221"/>
                  </a:cubicBezTo>
                  <a:cubicBezTo>
                    <a:pt x="715" y="222"/>
                    <a:pt x="737" y="226"/>
                    <a:pt x="752" y="226"/>
                  </a:cubicBezTo>
                  <a:cubicBezTo>
                    <a:pt x="770" y="226"/>
                    <a:pt x="782" y="211"/>
                    <a:pt x="782" y="184"/>
                  </a:cubicBezTo>
                  <a:cubicBezTo>
                    <a:pt x="782" y="151"/>
                    <a:pt x="777" y="134"/>
                    <a:pt x="752" y="134"/>
                  </a:cubicBezTo>
                  <a:cubicBezTo>
                    <a:pt x="723" y="134"/>
                    <a:pt x="723" y="134"/>
                    <a:pt x="723" y="134"/>
                  </a:cubicBezTo>
                  <a:cubicBezTo>
                    <a:pt x="723" y="109"/>
                    <a:pt x="723" y="109"/>
                    <a:pt x="723" y="109"/>
                  </a:cubicBezTo>
                  <a:cubicBezTo>
                    <a:pt x="748" y="109"/>
                    <a:pt x="748" y="109"/>
                    <a:pt x="748" y="109"/>
                  </a:cubicBezTo>
                  <a:cubicBezTo>
                    <a:pt x="777" y="109"/>
                    <a:pt x="778" y="79"/>
                    <a:pt x="778" y="65"/>
                  </a:cubicBezTo>
                  <a:cubicBezTo>
                    <a:pt x="778" y="37"/>
                    <a:pt x="769" y="26"/>
                    <a:pt x="752" y="26"/>
                  </a:cubicBezTo>
                  <a:cubicBezTo>
                    <a:pt x="736" y="26"/>
                    <a:pt x="718" y="30"/>
                    <a:pt x="708" y="32"/>
                  </a:cubicBezTo>
                  <a:cubicBezTo>
                    <a:pt x="708" y="6"/>
                    <a:pt x="708" y="6"/>
                    <a:pt x="708" y="6"/>
                  </a:cubicBezTo>
                  <a:cubicBezTo>
                    <a:pt x="712" y="5"/>
                    <a:pt x="733" y="0"/>
                    <a:pt x="751" y="0"/>
                  </a:cubicBezTo>
                  <a:cubicBezTo>
                    <a:pt x="787" y="0"/>
                    <a:pt x="808" y="16"/>
                    <a:pt x="808" y="68"/>
                  </a:cubicBezTo>
                  <a:cubicBezTo>
                    <a:pt x="808" y="92"/>
                    <a:pt x="800" y="113"/>
                    <a:pt x="781" y="120"/>
                  </a:cubicBezTo>
                  <a:cubicBezTo>
                    <a:pt x="803" y="122"/>
                    <a:pt x="812" y="145"/>
                    <a:pt x="812" y="180"/>
                  </a:cubicBezTo>
                  <a:cubicBezTo>
                    <a:pt x="812" y="233"/>
                    <a:pt x="792" y="253"/>
                    <a:pt x="753" y="253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5"/>
            <p:cNvSpPr/>
            <p:nvPr/>
          </p:nvSpPr>
          <p:spPr>
            <a:xfrm>
              <a:off x="14703448" y="699964"/>
              <a:ext cx="385822" cy="509805"/>
            </a:xfrm>
            <a:custGeom>
              <a:rect b="b" l="l" r="r" t="t"/>
              <a:pathLst>
                <a:path extrusionOk="0" h="332" w="252">
                  <a:moveTo>
                    <a:pt x="252" y="227"/>
                  </a:moveTo>
                  <a:cubicBezTo>
                    <a:pt x="247" y="228"/>
                    <a:pt x="243" y="229"/>
                    <a:pt x="237" y="229"/>
                  </a:cubicBezTo>
                  <a:cubicBezTo>
                    <a:pt x="195" y="229"/>
                    <a:pt x="132" y="79"/>
                    <a:pt x="132" y="30"/>
                  </a:cubicBezTo>
                  <a:cubicBezTo>
                    <a:pt x="132" y="11"/>
                    <a:pt x="136" y="5"/>
                    <a:pt x="142" y="0"/>
                  </a:cubicBezTo>
                  <a:cubicBezTo>
                    <a:pt x="90" y="6"/>
                    <a:pt x="27" y="25"/>
                    <a:pt x="7" y="50"/>
                  </a:cubicBezTo>
                  <a:cubicBezTo>
                    <a:pt x="3" y="56"/>
                    <a:pt x="0" y="65"/>
                    <a:pt x="0" y="78"/>
                  </a:cubicBezTo>
                  <a:cubicBezTo>
                    <a:pt x="0" y="155"/>
                    <a:pt x="83" y="332"/>
                    <a:pt x="142" y="332"/>
                  </a:cubicBezTo>
                  <a:cubicBezTo>
                    <a:pt x="169" y="332"/>
                    <a:pt x="214" y="287"/>
                    <a:pt x="252" y="22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15"/>
            <p:cNvSpPr/>
            <p:nvPr/>
          </p:nvSpPr>
          <p:spPr>
            <a:xfrm>
              <a:off x="14999100" y="692160"/>
              <a:ext cx="214153" cy="270509"/>
            </a:xfrm>
            <a:custGeom>
              <a:rect b="b" l="l" r="r" t="t"/>
              <a:pathLst>
                <a:path extrusionOk="0" h="176" w="140">
                  <a:moveTo>
                    <a:pt x="31" y="0"/>
                  </a:moveTo>
                  <a:cubicBezTo>
                    <a:pt x="85" y="0"/>
                    <a:pt x="140" y="9"/>
                    <a:pt x="140" y="39"/>
                  </a:cubicBezTo>
                  <a:cubicBezTo>
                    <a:pt x="140" y="101"/>
                    <a:pt x="100" y="176"/>
                    <a:pt x="80" y="176"/>
                  </a:cubicBezTo>
                  <a:cubicBezTo>
                    <a:pt x="44" y="176"/>
                    <a:pt x="0" y="77"/>
                    <a:pt x="0" y="27"/>
                  </a:cubicBezTo>
                  <a:cubicBezTo>
                    <a:pt x="0" y="4"/>
                    <a:pt x="9" y="0"/>
                    <a:pt x="31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8" name="Google Shape;108;p15"/>
          <p:cNvSpPr txBox="1"/>
          <p:nvPr>
            <p:ph idx="5" type="body"/>
          </p:nvPr>
        </p:nvSpPr>
        <p:spPr>
          <a:xfrm>
            <a:off x="927652" y="6733842"/>
            <a:ext cx="14253884" cy="23265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7084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(left), image (right)">
  <p:cSld name="Text (left), image (right)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 txBox="1"/>
          <p:nvPr>
            <p:ph idx="1" type="body"/>
          </p:nvPr>
        </p:nvSpPr>
        <p:spPr>
          <a:xfrm>
            <a:off x="914400" y="1444400"/>
            <a:ext cx="7202905" cy="725042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452119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520"/>
              <a:buChar char="▪"/>
              <a:defRPr sz="4400">
                <a:latin typeface="Arial"/>
                <a:ea typeface="Arial"/>
                <a:cs typeface="Arial"/>
                <a:sym typeface="Arial"/>
              </a:defRPr>
            </a:lvl1pPr>
            <a:lvl2pPr indent="-482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4000"/>
              <a:buChar char="▪"/>
              <a:defRPr sz="4000"/>
            </a:lvl2pPr>
            <a:lvl3pPr indent="-457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36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1" name="Google Shape;111;p16"/>
          <p:cNvSpPr txBox="1"/>
          <p:nvPr>
            <p:ph type="title"/>
          </p:nvPr>
        </p:nvSpPr>
        <p:spPr>
          <a:xfrm>
            <a:off x="914400" y="625935"/>
            <a:ext cx="12447587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ts val="1900"/>
              <a:buFont typeface="Arial"/>
              <a:buNone/>
              <a:defRPr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16"/>
          <p:cNvSpPr txBox="1"/>
          <p:nvPr/>
        </p:nvSpPr>
        <p:spPr>
          <a:xfrm>
            <a:off x="16228667" y="9269266"/>
            <a:ext cx="518400" cy="2421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200" u="none" cap="none" strike="noStrike">
              <a:solidFill>
                <a:srgbClr val="5151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6"/>
          <p:cNvSpPr txBox="1"/>
          <p:nvPr>
            <p:ph idx="2" type="body"/>
          </p:nvPr>
        </p:nvSpPr>
        <p:spPr>
          <a:xfrm>
            <a:off x="13754113" y="9269265"/>
            <a:ext cx="829111" cy="2421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Arial"/>
              <a:buNone/>
              <a:defRPr b="1" i="0" sz="1200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4" name="Google Shape;114;p16"/>
          <p:cNvSpPr txBox="1"/>
          <p:nvPr>
            <p:ph idx="3" type="body"/>
          </p:nvPr>
        </p:nvSpPr>
        <p:spPr>
          <a:xfrm>
            <a:off x="14583224" y="9269266"/>
            <a:ext cx="1400175" cy="242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Arial"/>
              <a:buNone/>
              <a:defRPr sz="1200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5" name="Google Shape;115;p16"/>
          <p:cNvSpPr/>
          <p:nvPr>
            <p:ph idx="4" type="pic"/>
          </p:nvPr>
        </p:nvSpPr>
        <p:spPr>
          <a:xfrm>
            <a:off x="9222959" y="1444625"/>
            <a:ext cx="7523579" cy="725011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ransition spd="med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(right), image (left)">
  <p:cSld name="Text (right), image (left)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 txBox="1"/>
          <p:nvPr>
            <p:ph idx="1" type="body"/>
          </p:nvPr>
        </p:nvSpPr>
        <p:spPr>
          <a:xfrm>
            <a:off x="9223490" y="1444400"/>
            <a:ext cx="7523578" cy="725042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452119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520"/>
              <a:buChar char="▪"/>
              <a:defRPr sz="4400">
                <a:latin typeface="Arial"/>
                <a:ea typeface="Arial"/>
                <a:cs typeface="Arial"/>
                <a:sym typeface="Arial"/>
              </a:defRPr>
            </a:lvl1pPr>
            <a:lvl2pPr indent="-482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4000"/>
              <a:buChar char="▪"/>
              <a:defRPr sz="4000"/>
            </a:lvl2pPr>
            <a:lvl3pPr indent="-457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36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" name="Google Shape;118;p17"/>
          <p:cNvSpPr txBox="1"/>
          <p:nvPr>
            <p:ph type="title"/>
          </p:nvPr>
        </p:nvSpPr>
        <p:spPr>
          <a:xfrm>
            <a:off x="914400" y="625935"/>
            <a:ext cx="12447587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ts val="1900"/>
              <a:buFont typeface="Arial"/>
              <a:buNone/>
              <a:defRPr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17"/>
          <p:cNvSpPr txBox="1"/>
          <p:nvPr/>
        </p:nvSpPr>
        <p:spPr>
          <a:xfrm>
            <a:off x="16228667" y="9269266"/>
            <a:ext cx="518400" cy="2421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200" u="none" cap="none" strike="noStrike">
              <a:solidFill>
                <a:srgbClr val="5151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7"/>
          <p:cNvSpPr txBox="1"/>
          <p:nvPr>
            <p:ph idx="2" type="body"/>
          </p:nvPr>
        </p:nvSpPr>
        <p:spPr>
          <a:xfrm>
            <a:off x="13754113" y="9269265"/>
            <a:ext cx="829111" cy="2421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Arial"/>
              <a:buNone/>
              <a:defRPr b="1" i="0" sz="1200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" name="Google Shape;121;p17"/>
          <p:cNvSpPr txBox="1"/>
          <p:nvPr>
            <p:ph idx="3" type="body"/>
          </p:nvPr>
        </p:nvSpPr>
        <p:spPr>
          <a:xfrm>
            <a:off x="14583224" y="9269266"/>
            <a:ext cx="1400175" cy="242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Arial"/>
              <a:buNone/>
              <a:defRPr sz="1200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" name="Google Shape;122;p17"/>
          <p:cNvSpPr/>
          <p:nvPr>
            <p:ph idx="4" type="pic"/>
          </p:nvPr>
        </p:nvSpPr>
        <p:spPr>
          <a:xfrm>
            <a:off x="914400" y="1444625"/>
            <a:ext cx="7523579" cy="725011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ransition spd="med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>
            <p:ph type="title"/>
          </p:nvPr>
        </p:nvSpPr>
        <p:spPr>
          <a:xfrm>
            <a:off x="914400" y="625935"/>
            <a:ext cx="12447587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ts val="1900"/>
              <a:buFont typeface="Arial"/>
              <a:buNone/>
              <a:defRPr b="1" i="0" sz="1900" u="none" cap="none" strike="noStrik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8"/>
          <p:cNvSpPr txBox="1"/>
          <p:nvPr>
            <p:ph idx="1" type="body"/>
          </p:nvPr>
        </p:nvSpPr>
        <p:spPr>
          <a:xfrm>
            <a:off x="914400" y="1800000"/>
            <a:ext cx="15832665" cy="606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47244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840"/>
              <a:buFont typeface="Noto Sans Symbols"/>
              <a:buChar char="▪"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953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B466"/>
              </a:buClr>
              <a:buSzPts val="4200"/>
              <a:buFont typeface="Noto Sans Symbols"/>
              <a:buChar char="▪"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B466"/>
              </a:buClr>
              <a:buSzPts val="3600"/>
              <a:buFont typeface="Noto Sans Symbols"/>
              <a:buChar char="▪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508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Noto Sans Symbols"/>
              <a:buChar char="▪"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508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Noto Sans Symbols"/>
              <a:buChar char="▪"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8"/>
          <p:cNvSpPr txBox="1"/>
          <p:nvPr>
            <p:ph idx="12" type="sldNum"/>
          </p:nvPr>
        </p:nvSpPr>
        <p:spPr>
          <a:xfrm>
            <a:off x="16228667" y="9269266"/>
            <a:ext cx="518400" cy="2421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9" name="Google Shape;9;p8"/>
          <p:cNvGrpSpPr/>
          <p:nvPr/>
        </p:nvGrpSpPr>
        <p:grpSpPr>
          <a:xfrm>
            <a:off x="15748998" y="561670"/>
            <a:ext cx="998069" cy="278434"/>
            <a:chOff x="14703448" y="692160"/>
            <a:chExt cx="1855411" cy="517609"/>
          </a:xfrm>
        </p:grpSpPr>
        <p:sp>
          <p:nvSpPr>
            <p:cNvPr id="10" name="Google Shape;10;p8"/>
            <p:cNvSpPr/>
            <p:nvPr/>
          </p:nvSpPr>
          <p:spPr>
            <a:xfrm>
              <a:off x="15315560" y="821346"/>
              <a:ext cx="1243299" cy="388423"/>
            </a:xfrm>
            <a:custGeom>
              <a:rect b="b" l="l" r="r" t="t"/>
              <a:pathLst>
                <a:path extrusionOk="0" h="253" w="812">
                  <a:moveTo>
                    <a:pt x="85" y="29"/>
                  </a:moveTo>
                  <a:cubicBezTo>
                    <a:pt x="85" y="250"/>
                    <a:pt x="85" y="250"/>
                    <a:pt x="85" y="250"/>
                  </a:cubicBezTo>
                  <a:cubicBezTo>
                    <a:pt x="54" y="250"/>
                    <a:pt x="54" y="250"/>
                    <a:pt x="54" y="250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40" y="2"/>
                    <a:pt x="140" y="2"/>
                    <a:pt x="140" y="2"/>
                  </a:cubicBezTo>
                  <a:cubicBezTo>
                    <a:pt x="140" y="29"/>
                    <a:pt x="140" y="29"/>
                    <a:pt x="140" y="29"/>
                  </a:cubicBezTo>
                  <a:lnTo>
                    <a:pt x="85" y="29"/>
                  </a:lnTo>
                  <a:close/>
                  <a:moveTo>
                    <a:pt x="250" y="135"/>
                  </a:moveTo>
                  <a:cubicBezTo>
                    <a:pt x="250" y="250"/>
                    <a:pt x="250" y="250"/>
                    <a:pt x="250" y="250"/>
                  </a:cubicBezTo>
                  <a:cubicBezTo>
                    <a:pt x="218" y="250"/>
                    <a:pt x="218" y="250"/>
                    <a:pt x="218" y="250"/>
                  </a:cubicBezTo>
                  <a:cubicBezTo>
                    <a:pt x="218" y="135"/>
                    <a:pt x="218" y="135"/>
                    <a:pt x="218" y="135"/>
                  </a:cubicBezTo>
                  <a:cubicBezTo>
                    <a:pt x="155" y="2"/>
                    <a:pt x="155" y="2"/>
                    <a:pt x="155" y="2"/>
                  </a:cubicBezTo>
                  <a:cubicBezTo>
                    <a:pt x="189" y="2"/>
                    <a:pt x="189" y="2"/>
                    <a:pt x="189" y="2"/>
                  </a:cubicBezTo>
                  <a:cubicBezTo>
                    <a:pt x="236" y="103"/>
                    <a:pt x="236" y="103"/>
                    <a:pt x="236" y="103"/>
                  </a:cubicBezTo>
                  <a:cubicBezTo>
                    <a:pt x="282" y="2"/>
                    <a:pt x="282" y="2"/>
                    <a:pt x="282" y="2"/>
                  </a:cubicBezTo>
                  <a:cubicBezTo>
                    <a:pt x="315" y="2"/>
                    <a:pt x="315" y="2"/>
                    <a:pt x="315" y="2"/>
                  </a:cubicBezTo>
                  <a:lnTo>
                    <a:pt x="250" y="135"/>
                  </a:lnTo>
                  <a:close/>
                  <a:moveTo>
                    <a:pt x="410" y="157"/>
                  </a:moveTo>
                  <a:cubicBezTo>
                    <a:pt x="380" y="157"/>
                    <a:pt x="380" y="157"/>
                    <a:pt x="380" y="157"/>
                  </a:cubicBezTo>
                  <a:cubicBezTo>
                    <a:pt x="380" y="250"/>
                    <a:pt x="380" y="250"/>
                    <a:pt x="380" y="250"/>
                  </a:cubicBezTo>
                  <a:cubicBezTo>
                    <a:pt x="350" y="250"/>
                    <a:pt x="350" y="250"/>
                    <a:pt x="350" y="250"/>
                  </a:cubicBezTo>
                  <a:cubicBezTo>
                    <a:pt x="350" y="2"/>
                    <a:pt x="350" y="2"/>
                    <a:pt x="350" y="2"/>
                  </a:cubicBezTo>
                  <a:cubicBezTo>
                    <a:pt x="350" y="2"/>
                    <a:pt x="380" y="0"/>
                    <a:pt x="410" y="0"/>
                  </a:cubicBezTo>
                  <a:cubicBezTo>
                    <a:pt x="463" y="0"/>
                    <a:pt x="479" y="33"/>
                    <a:pt x="479" y="77"/>
                  </a:cubicBezTo>
                  <a:cubicBezTo>
                    <a:pt x="479" y="130"/>
                    <a:pt x="460" y="157"/>
                    <a:pt x="410" y="157"/>
                  </a:cubicBezTo>
                  <a:moveTo>
                    <a:pt x="414" y="25"/>
                  </a:moveTo>
                  <a:cubicBezTo>
                    <a:pt x="394" y="25"/>
                    <a:pt x="380" y="28"/>
                    <a:pt x="380" y="28"/>
                  </a:cubicBezTo>
                  <a:cubicBezTo>
                    <a:pt x="380" y="131"/>
                    <a:pt x="380" y="131"/>
                    <a:pt x="380" y="131"/>
                  </a:cubicBezTo>
                  <a:cubicBezTo>
                    <a:pt x="414" y="131"/>
                    <a:pt x="414" y="131"/>
                    <a:pt x="414" y="131"/>
                  </a:cubicBezTo>
                  <a:cubicBezTo>
                    <a:pt x="434" y="131"/>
                    <a:pt x="447" y="118"/>
                    <a:pt x="447" y="79"/>
                  </a:cubicBezTo>
                  <a:cubicBezTo>
                    <a:pt x="447" y="44"/>
                    <a:pt x="439" y="25"/>
                    <a:pt x="414" y="25"/>
                  </a:cubicBezTo>
                  <a:moveTo>
                    <a:pt x="590" y="253"/>
                  </a:moveTo>
                  <a:cubicBezTo>
                    <a:pt x="532" y="253"/>
                    <a:pt x="516" y="210"/>
                    <a:pt x="516" y="123"/>
                  </a:cubicBezTo>
                  <a:cubicBezTo>
                    <a:pt x="516" y="40"/>
                    <a:pt x="532" y="0"/>
                    <a:pt x="590" y="0"/>
                  </a:cubicBezTo>
                  <a:cubicBezTo>
                    <a:pt x="648" y="0"/>
                    <a:pt x="664" y="40"/>
                    <a:pt x="664" y="123"/>
                  </a:cubicBezTo>
                  <a:cubicBezTo>
                    <a:pt x="664" y="210"/>
                    <a:pt x="648" y="253"/>
                    <a:pt x="590" y="253"/>
                  </a:cubicBezTo>
                  <a:moveTo>
                    <a:pt x="590" y="26"/>
                  </a:moveTo>
                  <a:cubicBezTo>
                    <a:pt x="558" y="26"/>
                    <a:pt x="547" y="47"/>
                    <a:pt x="547" y="125"/>
                  </a:cubicBezTo>
                  <a:cubicBezTo>
                    <a:pt x="547" y="201"/>
                    <a:pt x="558" y="227"/>
                    <a:pt x="590" y="227"/>
                  </a:cubicBezTo>
                  <a:cubicBezTo>
                    <a:pt x="622" y="227"/>
                    <a:pt x="632" y="201"/>
                    <a:pt x="632" y="125"/>
                  </a:cubicBezTo>
                  <a:cubicBezTo>
                    <a:pt x="632" y="47"/>
                    <a:pt x="622" y="26"/>
                    <a:pt x="590" y="26"/>
                  </a:cubicBezTo>
                  <a:moveTo>
                    <a:pt x="753" y="253"/>
                  </a:moveTo>
                  <a:cubicBezTo>
                    <a:pt x="735" y="253"/>
                    <a:pt x="710" y="247"/>
                    <a:pt x="706" y="246"/>
                  </a:cubicBezTo>
                  <a:cubicBezTo>
                    <a:pt x="706" y="221"/>
                    <a:pt x="706" y="221"/>
                    <a:pt x="706" y="221"/>
                  </a:cubicBezTo>
                  <a:cubicBezTo>
                    <a:pt x="715" y="222"/>
                    <a:pt x="737" y="226"/>
                    <a:pt x="752" y="226"/>
                  </a:cubicBezTo>
                  <a:cubicBezTo>
                    <a:pt x="770" y="226"/>
                    <a:pt x="782" y="211"/>
                    <a:pt x="782" y="184"/>
                  </a:cubicBezTo>
                  <a:cubicBezTo>
                    <a:pt x="782" y="151"/>
                    <a:pt x="777" y="134"/>
                    <a:pt x="752" y="134"/>
                  </a:cubicBezTo>
                  <a:cubicBezTo>
                    <a:pt x="723" y="134"/>
                    <a:pt x="723" y="134"/>
                    <a:pt x="723" y="134"/>
                  </a:cubicBezTo>
                  <a:cubicBezTo>
                    <a:pt x="723" y="109"/>
                    <a:pt x="723" y="109"/>
                    <a:pt x="723" y="109"/>
                  </a:cubicBezTo>
                  <a:cubicBezTo>
                    <a:pt x="748" y="109"/>
                    <a:pt x="748" y="109"/>
                    <a:pt x="748" y="109"/>
                  </a:cubicBezTo>
                  <a:cubicBezTo>
                    <a:pt x="777" y="109"/>
                    <a:pt x="778" y="79"/>
                    <a:pt x="778" y="65"/>
                  </a:cubicBezTo>
                  <a:cubicBezTo>
                    <a:pt x="778" y="37"/>
                    <a:pt x="769" y="26"/>
                    <a:pt x="752" y="26"/>
                  </a:cubicBezTo>
                  <a:cubicBezTo>
                    <a:pt x="736" y="26"/>
                    <a:pt x="718" y="30"/>
                    <a:pt x="708" y="32"/>
                  </a:cubicBezTo>
                  <a:cubicBezTo>
                    <a:pt x="708" y="6"/>
                    <a:pt x="708" y="6"/>
                    <a:pt x="708" y="6"/>
                  </a:cubicBezTo>
                  <a:cubicBezTo>
                    <a:pt x="712" y="5"/>
                    <a:pt x="733" y="0"/>
                    <a:pt x="751" y="0"/>
                  </a:cubicBezTo>
                  <a:cubicBezTo>
                    <a:pt x="787" y="0"/>
                    <a:pt x="808" y="16"/>
                    <a:pt x="808" y="68"/>
                  </a:cubicBezTo>
                  <a:cubicBezTo>
                    <a:pt x="808" y="92"/>
                    <a:pt x="800" y="113"/>
                    <a:pt x="781" y="120"/>
                  </a:cubicBezTo>
                  <a:cubicBezTo>
                    <a:pt x="803" y="122"/>
                    <a:pt x="812" y="145"/>
                    <a:pt x="812" y="180"/>
                  </a:cubicBezTo>
                  <a:cubicBezTo>
                    <a:pt x="812" y="233"/>
                    <a:pt x="792" y="253"/>
                    <a:pt x="753" y="253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1;p8"/>
            <p:cNvSpPr/>
            <p:nvPr/>
          </p:nvSpPr>
          <p:spPr>
            <a:xfrm>
              <a:off x="14703448" y="699964"/>
              <a:ext cx="385822" cy="509805"/>
            </a:xfrm>
            <a:custGeom>
              <a:rect b="b" l="l" r="r" t="t"/>
              <a:pathLst>
                <a:path extrusionOk="0" h="332" w="252">
                  <a:moveTo>
                    <a:pt x="252" y="227"/>
                  </a:moveTo>
                  <a:cubicBezTo>
                    <a:pt x="247" y="228"/>
                    <a:pt x="243" y="229"/>
                    <a:pt x="237" y="229"/>
                  </a:cubicBezTo>
                  <a:cubicBezTo>
                    <a:pt x="195" y="229"/>
                    <a:pt x="132" y="79"/>
                    <a:pt x="132" y="30"/>
                  </a:cubicBezTo>
                  <a:cubicBezTo>
                    <a:pt x="132" y="11"/>
                    <a:pt x="136" y="5"/>
                    <a:pt x="142" y="0"/>
                  </a:cubicBezTo>
                  <a:cubicBezTo>
                    <a:pt x="90" y="6"/>
                    <a:pt x="27" y="25"/>
                    <a:pt x="7" y="50"/>
                  </a:cubicBezTo>
                  <a:cubicBezTo>
                    <a:pt x="3" y="56"/>
                    <a:pt x="0" y="65"/>
                    <a:pt x="0" y="78"/>
                  </a:cubicBezTo>
                  <a:cubicBezTo>
                    <a:pt x="0" y="155"/>
                    <a:pt x="83" y="332"/>
                    <a:pt x="142" y="332"/>
                  </a:cubicBezTo>
                  <a:cubicBezTo>
                    <a:pt x="169" y="332"/>
                    <a:pt x="214" y="287"/>
                    <a:pt x="252" y="22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8"/>
            <p:cNvSpPr/>
            <p:nvPr/>
          </p:nvSpPr>
          <p:spPr>
            <a:xfrm>
              <a:off x="14999100" y="692160"/>
              <a:ext cx="214153" cy="270509"/>
            </a:xfrm>
            <a:custGeom>
              <a:rect b="b" l="l" r="r" t="t"/>
              <a:pathLst>
                <a:path extrusionOk="0" h="176" w="140">
                  <a:moveTo>
                    <a:pt x="31" y="0"/>
                  </a:moveTo>
                  <a:cubicBezTo>
                    <a:pt x="85" y="0"/>
                    <a:pt x="140" y="9"/>
                    <a:pt x="140" y="39"/>
                  </a:cubicBezTo>
                  <a:cubicBezTo>
                    <a:pt x="140" y="101"/>
                    <a:pt x="100" y="176"/>
                    <a:pt x="80" y="176"/>
                  </a:cubicBezTo>
                  <a:cubicBezTo>
                    <a:pt x="44" y="176"/>
                    <a:pt x="0" y="77"/>
                    <a:pt x="0" y="27"/>
                  </a:cubicBezTo>
                  <a:cubicBezTo>
                    <a:pt x="0" y="4"/>
                    <a:pt x="9" y="0"/>
                    <a:pt x="31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" name="Google Shape;13;p8"/>
          <p:cNvSpPr/>
          <p:nvPr/>
        </p:nvSpPr>
        <p:spPr>
          <a:xfrm>
            <a:off x="0" y="-1128712"/>
            <a:ext cx="914400" cy="942975"/>
          </a:xfrm>
          <a:prstGeom prst="rect">
            <a:avLst/>
          </a:prstGeom>
          <a:solidFill>
            <a:srgbClr val="FF87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8"/>
          <p:cNvSpPr/>
          <p:nvPr/>
        </p:nvSpPr>
        <p:spPr>
          <a:xfrm>
            <a:off x="1095375" y="-1128712"/>
            <a:ext cx="914400" cy="942975"/>
          </a:xfrm>
          <a:prstGeom prst="rect">
            <a:avLst/>
          </a:prstGeom>
          <a:solidFill>
            <a:srgbClr val="C95E0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8"/>
          <p:cNvSpPr/>
          <p:nvPr/>
        </p:nvSpPr>
        <p:spPr>
          <a:xfrm>
            <a:off x="2190750" y="-1128713"/>
            <a:ext cx="914400" cy="942975"/>
          </a:xfrm>
          <a:prstGeom prst="rect">
            <a:avLst/>
          </a:prstGeom>
          <a:solidFill>
            <a:srgbClr val="ED6D0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8"/>
          <p:cNvSpPr/>
          <p:nvPr/>
        </p:nvSpPr>
        <p:spPr>
          <a:xfrm>
            <a:off x="3286125" y="-1128713"/>
            <a:ext cx="914400" cy="942975"/>
          </a:xfrm>
          <a:prstGeom prst="rect">
            <a:avLst/>
          </a:prstGeom>
          <a:solidFill>
            <a:srgbClr val="FAB85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8"/>
          <p:cNvSpPr/>
          <p:nvPr/>
        </p:nvSpPr>
        <p:spPr>
          <a:xfrm>
            <a:off x="4381500" y="-1128714"/>
            <a:ext cx="914400" cy="942975"/>
          </a:xfrm>
          <a:prstGeom prst="rect">
            <a:avLst/>
          </a:prstGeom>
          <a:solidFill>
            <a:srgbClr val="0067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8"/>
          <p:cNvSpPr/>
          <p:nvPr/>
        </p:nvSpPr>
        <p:spPr>
          <a:xfrm>
            <a:off x="5476875" y="-1128715"/>
            <a:ext cx="914400" cy="942975"/>
          </a:xfrm>
          <a:prstGeom prst="rect">
            <a:avLst/>
          </a:prstGeom>
          <a:solidFill>
            <a:srgbClr val="0080C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8"/>
          <p:cNvSpPr/>
          <p:nvPr/>
        </p:nvSpPr>
        <p:spPr>
          <a:xfrm>
            <a:off x="6572250" y="-1128716"/>
            <a:ext cx="914400" cy="942975"/>
          </a:xfrm>
          <a:prstGeom prst="rect">
            <a:avLst/>
          </a:prstGeom>
          <a:solidFill>
            <a:srgbClr val="0080C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8"/>
          <p:cNvSpPr/>
          <p:nvPr/>
        </p:nvSpPr>
        <p:spPr>
          <a:xfrm>
            <a:off x="8139123" y="-1128717"/>
            <a:ext cx="914400" cy="942975"/>
          </a:xfrm>
          <a:prstGeom prst="rect">
            <a:avLst/>
          </a:prstGeom>
          <a:solidFill>
            <a:srgbClr val="31313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8"/>
          <p:cNvSpPr/>
          <p:nvPr/>
        </p:nvSpPr>
        <p:spPr>
          <a:xfrm>
            <a:off x="9234498" y="-1128717"/>
            <a:ext cx="914400" cy="942975"/>
          </a:xfrm>
          <a:prstGeom prst="rect">
            <a:avLst/>
          </a:prstGeom>
          <a:solidFill>
            <a:srgbClr val="5151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8"/>
          <p:cNvSpPr/>
          <p:nvPr/>
        </p:nvSpPr>
        <p:spPr>
          <a:xfrm>
            <a:off x="10329873" y="-1128718"/>
            <a:ext cx="914400" cy="942975"/>
          </a:xfrm>
          <a:prstGeom prst="rect">
            <a:avLst/>
          </a:prstGeom>
          <a:solidFill>
            <a:srgbClr val="8C8C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8"/>
          <p:cNvSpPr/>
          <p:nvPr/>
        </p:nvSpPr>
        <p:spPr>
          <a:xfrm>
            <a:off x="11420487" y="-1128718"/>
            <a:ext cx="914400" cy="942975"/>
          </a:xfrm>
          <a:prstGeom prst="rect">
            <a:avLst/>
          </a:prstGeom>
          <a:solidFill>
            <a:srgbClr val="B9B9B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8"/>
          <p:cNvSpPr/>
          <p:nvPr/>
        </p:nvSpPr>
        <p:spPr>
          <a:xfrm>
            <a:off x="12501577" y="-1128718"/>
            <a:ext cx="914400" cy="942975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8"/>
          <p:cNvSpPr/>
          <p:nvPr/>
        </p:nvSpPr>
        <p:spPr>
          <a:xfrm>
            <a:off x="14111298" y="-1128718"/>
            <a:ext cx="914400" cy="942975"/>
          </a:xfrm>
          <a:prstGeom prst="rect">
            <a:avLst/>
          </a:prstGeom>
          <a:gradFill>
            <a:gsLst>
              <a:gs pos="0">
                <a:srgbClr val="ED6D05"/>
              </a:gs>
              <a:gs pos="100000">
                <a:srgbClr val="FE8700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8"/>
          <p:cNvSpPr/>
          <p:nvPr/>
        </p:nvSpPr>
        <p:spPr>
          <a:xfrm>
            <a:off x="15174946" y="-1114501"/>
            <a:ext cx="914400" cy="942975"/>
          </a:xfrm>
          <a:prstGeom prst="rect">
            <a:avLst/>
          </a:prstGeom>
          <a:gradFill>
            <a:gsLst>
              <a:gs pos="0">
                <a:srgbClr val="006792"/>
              </a:gs>
              <a:gs pos="100000">
                <a:srgbClr val="0080C9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" name="Google Shape;27;p8"/>
          <p:cNvCxnSpPr/>
          <p:nvPr/>
        </p:nvCxnSpPr>
        <p:spPr>
          <a:xfrm>
            <a:off x="914400" y="1006573"/>
            <a:ext cx="15832667" cy="0"/>
          </a:xfrm>
          <a:prstGeom prst="straightConnector1">
            <a:avLst/>
          </a:prstGeom>
          <a:noFill/>
          <a:ln cap="flat" cmpd="sng" w="12700">
            <a:solidFill>
              <a:srgbClr val="51515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8" name="Google Shape;28;p8"/>
          <p:cNvSpPr/>
          <p:nvPr/>
        </p:nvSpPr>
        <p:spPr>
          <a:xfrm>
            <a:off x="13753359" y="9574031"/>
            <a:ext cx="2993707" cy="1990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8"/>
          <p:cNvSpPr txBox="1"/>
          <p:nvPr>
            <p:ph idx="11" type="ftr"/>
          </p:nvPr>
        </p:nvSpPr>
        <p:spPr>
          <a:xfrm>
            <a:off x="13677943" y="9113011"/>
            <a:ext cx="2206394" cy="5191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623">
          <p15:clr>
            <a:srgbClr val="F26B43"/>
          </p15:clr>
        </p15:guide>
        <p15:guide id="2" pos="5461">
          <p15:clr>
            <a:srgbClr val="F26B43"/>
          </p15:clr>
        </p15:guide>
        <p15:guide id="3" orient="horz" pos="3072">
          <p15:clr>
            <a:srgbClr val="F26B43"/>
          </p15:clr>
        </p15:guide>
        <p15:guide id="4" pos="10179">
          <p15:clr>
            <a:srgbClr val="F26B43"/>
          </p15:clr>
        </p15:guide>
        <p15:guide id="5" pos="744">
          <p15:clr>
            <a:srgbClr val="F26B43"/>
          </p15:clr>
        </p15:guide>
        <p15:guide id="6" orient="horz" pos="4954">
          <p15:clr>
            <a:srgbClr val="F26B43"/>
          </p15:clr>
        </p15:guide>
        <p15:guide id="7" pos="1045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typo3.com/typo3-cms/what-is-typo3/professional-open-source" TargetMode="External"/><Relationship Id="rId4" Type="http://schemas.openxmlformats.org/officeDocument/2006/relationships/hyperlink" Target="https://typo3.com/who-is-typo3/typo3-open-source" TargetMode="External"/><Relationship Id="rId5" Type="http://schemas.openxmlformats.org/officeDocument/2006/relationships/hyperlink" Target="https://typo3.org/project/association/partnerships/open-source-definition" TargetMode="External"/><Relationship Id="rId6" Type="http://schemas.openxmlformats.org/officeDocument/2006/relationships/hyperlink" Target="https://omr.com/de/reviews/contenthub/beste-content-management-systeme-cms" TargetMode="External"/><Relationship Id="rId7" Type="http://schemas.openxmlformats.org/officeDocument/2006/relationships/hyperlink" Target="https://typo3.com/blog/open-source-and-digital-sovereignty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"/>
          <p:cNvSpPr txBox="1"/>
          <p:nvPr>
            <p:ph idx="1" type="body"/>
          </p:nvPr>
        </p:nvSpPr>
        <p:spPr>
          <a:xfrm>
            <a:off x="6758382" y="6577746"/>
            <a:ext cx="10257213" cy="731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40"/>
              <a:buFont typeface="Arial"/>
              <a:buNone/>
            </a:pPr>
            <a:r>
              <a:rPr lang="en-US" sz="4000">
                <a:latin typeface="Source Sans Pro"/>
                <a:ea typeface="Source Sans Pro"/>
                <a:cs typeface="Source Sans Pro"/>
                <a:sym typeface="Source Sans Pro"/>
              </a:rPr>
              <a:t>Because Open Source Ain’t Enough For Me</a:t>
            </a:r>
            <a:endParaRPr sz="44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129" name="Google Shape;129;p1"/>
          <p:cNvGrpSpPr/>
          <p:nvPr/>
        </p:nvGrpSpPr>
        <p:grpSpPr>
          <a:xfrm>
            <a:off x="6345404" y="5067947"/>
            <a:ext cx="13868814" cy="1463305"/>
            <a:chOff x="5903496" y="4875267"/>
            <a:chExt cx="12865767" cy="1548628"/>
          </a:xfrm>
        </p:grpSpPr>
        <p:sp>
          <p:nvSpPr>
            <p:cNvPr id="130" name="Google Shape;130;p1"/>
            <p:cNvSpPr/>
            <p:nvPr/>
          </p:nvSpPr>
          <p:spPr>
            <a:xfrm>
              <a:off x="5903496" y="4875267"/>
              <a:ext cx="11533752" cy="154862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i="0" sz="24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31" name="Google Shape;131;p1"/>
            <p:cNvSpPr/>
            <p:nvPr/>
          </p:nvSpPr>
          <p:spPr>
            <a:xfrm>
              <a:off x="6094377" y="5080003"/>
              <a:ext cx="12674886" cy="11520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i="0" sz="24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132" name="Google Shape;132;p1"/>
          <p:cNvSpPr txBox="1"/>
          <p:nvPr>
            <p:ph idx="2" type="body"/>
          </p:nvPr>
        </p:nvSpPr>
        <p:spPr>
          <a:xfrm>
            <a:off x="6758382" y="5306500"/>
            <a:ext cx="11465416" cy="108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80"/>
              <a:buFont typeface="Arial"/>
              <a:buNone/>
            </a:pPr>
            <a:r>
              <a:rPr lang="en-US" sz="6000">
                <a:latin typeface="Source Sans Pro"/>
                <a:ea typeface="Source Sans Pro"/>
                <a:cs typeface="Source Sans Pro"/>
                <a:sym typeface="Source Sans Pro"/>
              </a:rPr>
              <a:t>PROFESSIONAL OPEN SOURCE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"/>
          <p:cNvSpPr txBox="1"/>
          <p:nvPr>
            <p:ph type="title"/>
          </p:nvPr>
        </p:nvSpPr>
        <p:spPr>
          <a:xfrm>
            <a:off x="914400" y="625935"/>
            <a:ext cx="12447587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8700"/>
              </a:buClr>
              <a:buSzPts val="1900"/>
              <a:buFont typeface="Arial"/>
              <a:buNone/>
            </a:pPr>
            <a:r>
              <a:rPr lang="en-US">
                <a:solidFill>
                  <a:srgbClr val="FE87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TYPO3 CMS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8" name="Google Shape;138;p2"/>
          <p:cNvSpPr txBox="1"/>
          <p:nvPr>
            <p:ph idx="3" type="body"/>
          </p:nvPr>
        </p:nvSpPr>
        <p:spPr>
          <a:xfrm>
            <a:off x="1378518" y="1647210"/>
            <a:ext cx="14583225" cy="661052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400"/>
              <a:buFont typeface="Arial"/>
              <a:buNone/>
            </a:pPr>
            <a:r>
              <a:rPr lang="en-US" sz="8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MAXIMIZE </a:t>
            </a:r>
            <a:r>
              <a:rPr lang="en-US" sz="80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ROI 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400"/>
              <a:buFont typeface="Arial"/>
              <a:buNone/>
            </a:pPr>
            <a:r>
              <a:rPr lang="en-US" sz="8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WITH </a:t>
            </a:r>
            <a:r>
              <a:rPr lang="en-US" sz="80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FLEXIBILITY 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400"/>
              <a:buFont typeface="Arial"/>
              <a:buNone/>
            </a:pPr>
            <a:r>
              <a:rPr lang="en-US" sz="8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AND</a:t>
            </a:r>
            <a:r>
              <a:rPr lang="en-US" sz="80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AUTONOMY</a:t>
            </a:r>
            <a:endParaRPr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9" name="Google Shape;139;p2"/>
          <p:cNvSpPr txBox="1"/>
          <p:nvPr/>
        </p:nvSpPr>
        <p:spPr>
          <a:xfrm>
            <a:off x="14342844" y="9269266"/>
            <a:ext cx="1400175" cy="242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Arial"/>
              <a:buNone/>
            </a:pPr>
            <a:r>
              <a:rPr i="0" lang="en-US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TYPO3 GmbH</a:t>
            </a:r>
            <a:endParaRPr i="0" sz="14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40" name="Google Shape;140;p2"/>
          <p:cNvSpPr txBox="1"/>
          <p:nvPr>
            <p:ph idx="1" type="body"/>
          </p:nvPr>
        </p:nvSpPr>
        <p:spPr>
          <a:xfrm>
            <a:off x="13754113" y="9269265"/>
            <a:ext cx="829111" cy="2421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60"/>
              <a:buFont typeface="Arial"/>
              <a:buNone/>
            </a:pPr>
            <a:r>
              <a:rPr lang="en-US">
                <a:latin typeface="Source Sans Pro"/>
                <a:ea typeface="Source Sans Pro"/>
                <a:cs typeface="Source Sans Pro"/>
                <a:sym typeface="Source Sans Pro"/>
              </a:rPr>
              <a:t>2024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ransition spd="med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in Bild, das Design, Kunst, Origami enthält.&#10;&#10;Automatisch generierte Beschreibung" id="145" name="Google Shape;14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5" y="0"/>
            <a:ext cx="17339998" cy="9753749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3"/>
          <p:cNvSpPr txBox="1"/>
          <p:nvPr>
            <p:ph idx="2" type="body"/>
          </p:nvPr>
        </p:nvSpPr>
        <p:spPr>
          <a:xfrm>
            <a:off x="13754113" y="9269265"/>
            <a:ext cx="829200" cy="24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60"/>
              <a:buFont typeface="Arial"/>
              <a:buNone/>
            </a:pPr>
            <a:r>
              <a:rPr lang="en-US">
                <a:latin typeface="Source Sans Pro"/>
                <a:ea typeface="Source Sans Pro"/>
                <a:cs typeface="Source Sans Pro"/>
                <a:sym typeface="Source Sans Pro"/>
              </a:rPr>
              <a:t>2024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47" name="Google Shape;147;p3"/>
          <p:cNvSpPr txBox="1"/>
          <p:nvPr/>
        </p:nvSpPr>
        <p:spPr>
          <a:xfrm>
            <a:off x="14342844" y="9269266"/>
            <a:ext cx="1400100" cy="24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Arial"/>
              <a:buNone/>
            </a:pPr>
            <a:r>
              <a:rPr i="0" lang="en-US" sz="1200" u="none" cap="none" strike="noStrike">
                <a:solidFill>
                  <a:srgbClr val="51515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TYPO3 GmbH</a:t>
            </a:r>
            <a:endParaRPr i="0" sz="14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48" name="Google Shape;148;p3"/>
          <p:cNvSpPr txBox="1"/>
          <p:nvPr>
            <p:ph type="title"/>
          </p:nvPr>
        </p:nvSpPr>
        <p:spPr>
          <a:xfrm>
            <a:off x="914400" y="625935"/>
            <a:ext cx="124476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8700"/>
              </a:buClr>
              <a:buSzPts val="1900"/>
              <a:buFont typeface="Arial"/>
              <a:buNone/>
            </a:pPr>
            <a:r>
              <a:rPr lang="en-US">
                <a:solidFill>
                  <a:srgbClr val="FE87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TYPO3 CMS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49" name="Google Shape;149;p3"/>
          <p:cNvSpPr/>
          <p:nvPr/>
        </p:nvSpPr>
        <p:spPr>
          <a:xfrm>
            <a:off x="13753359" y="9574031"/>
            <a:ext cx="2993700" cy="198900"/>
          </a:xfrm>
          <a:prstGeom prst="rect">
            <a:avLst/>
          </a:prstGeom>
          <a:solidFill>
            <a:srgbClr val="FE87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0" name="Google Shape;150;p3"/>
          <p:cNvGrpSpPr/>
          <p:nvPr/>
        </p:nvGrpSpPr>
        <p:grpSpPr>
          <a:xfrm>
            <a:off x="15748998" y="561670"/>
            <a:ext cx="998069" cy="278434"/>
            <a:chOff x="14703448" y="692160"/>
            <a:chExt cx="1855411" cy="517609"/>
          </a:xfrm>
        </p:grpSpPr>
        <p:sp>
          <p:nvSpPr>
            <p:cNvPr id="151" name="Google Shape;151;p3"/>
            <p:cNvSpPr/>
            <p:nvPr/>
          </p:nvSpPr>
          <p:spPr>
            <a:xfrm>
              <a:off x="15315560" y="821346"/>
              <a:ext cx="1243299" cy="388423"/>
            </a:xfrm>
            <a:custGeom>
              <a:rect b="b" l="l" r="r" t="t"/>
              <a:pathLst>
                <a:path extrusionOk="0" h="253" w="812">
                  <a:moveTo>
                    <a:pt x="85" y="29"/>
                  </a:moveTo>
                  <a:cubicBezTo>
                    <a:pt x="85" y="250"/>
                    <a:pt x="85" y="250"/>
                    <a:pt x="85" y="250"/>
                  </a:cubicBezTo>
                  <a:cubicBezTo>
                    <a:pt x="54" y="250"/>
                    <a:pt x="54" y="250"/>
                    <a:pt x="54" y="250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40" y="2"/>
                    <a:pt x="140" y="2"/>
                    <a:pt x="140" y="2"/>
                  </a:cubicBezTo>
                  <a:cubicBezTo>
                    <a:pt x="140" y="29"/>
                    <a:pt x="140" y="29"/>
                    <a:pt x="140" y="29"/>
                  </a:cubicBezTo>
                  <a:lnTo>
                    <a:pt x="85" y="29"/>
                  </a:lnTo>
                  <a:close/>
                  <a:moveTo>
                    <a:pt x="250" y="135"/>
                  </a:moveTo>
                  <a:cubicBezTo>
                    <a:pt x="250" y="250"/>
                    <a:pt x="250" y="250"/>
                    <a:pt x="250" y="250"/>
                  </a:cubicBezTo>
                  <a:cubicBezTo>
                    <a:pt x="218" y="250"/>
                    <a:pt x="218" y="250"/>
                    <a:pt x="218" y="250"/>
                  </a:cubicBezTo>
                  <a:cubicBezTo>
                    <a:pt x="218" y="135"/>
                    <a:pt x="218" y="135"/>
                    <a:pt x="218" y="135"/>
                  </a:cubicBezTo>
                  <a:cubicBezTo>
                    <a:pt x="155" y="2"/>
                    <a:pt x="155" y="2"/>
                    <a:pt x="155" y="2"/>
                  </a:cubicBezTo>
                  <a:cubicBezTo>
                    <a:pt x="189" y="2"/>
                    <a:pt x="189" y="2"/>
                    <a:pt x="189" y="2"/>
                  </a:cubicBezTo>
                  <a:cubicBezTo>
                    <a:pt x="236" y="103"/>
                    <a:pt x="236" y="103"/>
                    <a:pt x="236" y="103"/>
                  </a:cubicBezTo>
                  <a:cubicBezTo>
                    <a:pt x="282" y="2"/>
                    <a:pt x="282" y="2"/>
                    <a:pt x="282" y="2"/>
                  </a:cubicBezTo>
                  <a:cubicBezTo>
                    <a:pt x="315" y="2"/>
                    <a:pt x="315" y="2"/>
                    <a:pt x="315" y="2"/>
                  </a:cubicBezTo>
                  <a:lnTo>
                    <a:pt x="250" y="135"/>
                  </a:lnTo>
                  <a:close/>
                  <a:moveTo>
                    <a:pt x="410" y="157"/>
                  </a:moveTo>
                  <a:cubicBezTo>
                    <a:pt x="380" y="157"/>
                    <a:pt x="380" y="157"/>
                    <a:pt x="380" y="157"/>
                  </a:cubicBezTo>
                  <a:cubicBezTo>
                    <a:pt x="380" y="250"/>
                    <a:pt x="380" y="250"/>
                    <a:pt x="380" y="250"/>
                  </a:cubicBezTo>
                  <a:cubicBezTo>
                    <a:pt x="350" y="250"/>
                    <a:pt x="350" y="250"/>
                    <a:pt x="350" y="250"/>
                  </a:cubicBezTo>
                  <a:cubicBezTo>
                    <a:pt x="350" y="2"/>
                    <a:pt x="350" y="2"/>
                    <a:pt x="350" y="2"/>
                  </a:cubicBezTo>
                  <a:cubicBezTo>
                    <a:pt x="350" y="2"/>
                    <a:pt x="380" y="0"/>
                    <a:pt x="410" y="0"/>
                  </a:cubicBezTo>
                  <a:cubicBezTo>
                    <a:pt x="463" y="0"/>
                    <a:pt x="479" y="33"/>
                    <a:pt x="479" y="77"/>
                  </a:cubicBezTo>
                  <a:cubicBezTo>
                    <a:pt x="479" y="130"/>
                    <a:pt x="460" y="157"/>
                    <a:pt x="410" y="157"/>
                  </a:cubicBezTo>
                  <a:moveTo>
                    <a:pt x="414" y="25"/>
                  </a:moveTo>
                  <a:cubicBezTo>
                    <a:pt x="394" y="25"/>
                    <a:pt x="380" y="28"/>
                    <a:pt x="380" y="28"/>
                  </a:cubicBezTo>
                  <a:cubicBezTo>
                    <a:pt x="380" y="131"/>
                    <a:pt x="380" y="131"/>
                    <a:pt x="380" y="131"/>
                  </a:cubicBezTo>
                  <a:cubicBezTo>
                    <a:pt x="414" y="131"/>
                    <a:pt x="414" y="131"/>
                    <a:pt x="414" y="131"/>
                  </a:cubicBezTo>
                  <a:cubicBezTo>
                    <a:pt x="434" y="131"/>
                    <a:pt x="447" y="118"/>
                    <a:pt x="447" y="79"/>
                  </a:cubicBezTo>
                  <a:cubicBezTo>
                    <a:pt x="447" y="44"/>
                    <a:pt x="439" y="25"/>
                    <a:pt x="414" y="25"/>
                  </a:cubicBezTo>
                  <a:moveTo>
                    <a:pt x="590" y="253"/>
                  </a:moveTo>
                  <a:cubicBezTo>
                    <a:pt x="532" y="253"/>
                    <a:pt x="516" y="210"/>
                    <a:pt x="516" y="123"/>
                  </a:cubicBezTo>
                  <a:cubicBezTo>
                    <a:pt x="516" y="40"/>
                    <a:pt x="532" y="0"/>
                    <a:pt x="590" y="0"/>
                  </a:cubicBezTo>
                  <a:cubicBezTo>
                    <a:pt x="648" y="0"/>
                    <a:pt x="664" y="40"/>
                    <a:pt x="664" y="123"/>
                  </a:cubicBezTo>
                  <a:cubicBezTo>
                    <a:pt x="664" y="210"/>
                    <a:pt x="648" y="253"/>
                    <a:pt x="590" y="253"/>
                  </a:cubicBezTo>
                  <a:moveTo>
                    <a:pt x="590" y="26"/>
                  </a:moveTo>
                  <a:cubicBezTo>
                    <a:pt x="558" y="26"/>
                    <a:pt x="547" y="47"/>
                    <a:pt x="547" y="125"/>
                  </a:cubicBezTo>
                  <a:cubicBezTo>
                    <a:pt x="547" y="201"/>
                    <a:pt x="558" y="227"/>
                    <a:pt x="590" y="227"/>
                  </a:cubicBezTo>
                  <a:cubicBezTo>
                    <a:pt x="622" y="227"/>
                    <a:pt x="632" y="201"/>
                    <a:pt x="632" y="125"/>
                  </a:cubicBezTo>
                  <a:cubicBezTo>
                    <a:pt x="632" y="47"/>
                    <a:pt x="622" y="26"/>
                    <a:pt x="590" y="26"/>
                  </a:cubicBezTo>
                  <a:moveTo>
                    <a:pt x="753" y="253"/>
                  </a:moveTo>
                  <a:cubicBezTo>
                    <a:pt x="735" y="253"/>
                    <a:pt x="710" y="247"/>
                    <a:pt x="706" y="246"/>
                  </a:cubicBezTo>
                  <a:cubicBezTo>
                    <a:pt x="706" y="221"/>
                    <a:pt x="706" y="221"/>
                    <a:pt x="706" y="221"/>
                  </a:cubicBezTo>
                  <a:cubicBezTo>
                    <a:pt x="715" y="222"/>
                    <a:pt x="737" y="226"/>
                    <a:pt x="752" y="226"/>
                  </a:cubicBezTo>
                  <a:cubicBezTo>
                    <a:pt x="770" y="226"/>
                    <a:pt x="782" y="211"/>
                    <a:pt x="782" y="184"/>
                  </a:cubicBezTo>
                  <a:cubicBezTo>
                    <a:pt x="782" y="151"/>
                    <a:pt x="777" y="134"/>
                    <a:pt x="752" y="134"/>
                  </a:cubicBezTo>
                  <a:cubicBezTo>
                    <a:pt x="723" y="134"/>
                    <a:pt x="723" y="134"/>
                    <a:pt x="723" y="134"/>
                  </a:cubicBezTo>
                  <a:cubicBezTo>
                    <a:pt x="723" y="109"/>
                    <a:pt x="723" y="109"/>
                    <a:pt x="723" y="109"/>
                  </a:cubicBezTo>
                  <a:cubicBezTo>
                    <a:pt x="748" y="109"/>
                    <a:pt x="748" y="109"/>
                    <a:pt x="748" y="109"/>
                  </a:cubicBezTo>
                  <a:cubicBezTo>
                    <a:pt x="777" y="109"/>
                    <a:pt x="778" y="79"/>
                    <a:pt x="778" y="65"/>
                  </a:cubicBezTo>
                  <a:cubicBezTo>
                    <a:pt x="778" y="37"/>
                    <a:pt x="769" y="26"/>
                    <a:pt x="752" y="26"/>
                  </a:cubicBezTo>
                  <a:cubicBezTo>
                    <a:pt x="736" y="26"/>
                    <a:pt x="718" y="30"/>
                    <a:pt x="708" y="32"/>
                  </a:cubicBezTo>
                  <a:cubicBezTo>
                    <a:pt x="708" y="6"/>
                    <a:pt x="708" y="6"/>
                    <a:pt x="708" y="6"/>
                  </a:cubicBezTo>
                  <a:cubicBezTo>
                    <a:pt x="712" y="5"/>
                    <a:pt x="733" y="0"/>
                    <a:pt x="751" y="0"/>
                  </a:cubicBezTo>
                  <a:cubicBezTo>
                    <a:pt x="787" y="0"/>
                    <a:pt x="808" y="16"/>
                    <a:pt x="808" y="68"/>
                  </a:cubicBezTo>
                  <a:cubicBezTo>
                    <a:pt x="808" y="92"/>
                    <a:pt x="800" y="113"/>
                    <a:pt x="781" y="120"/>
                  </a:cubicBezTo>
                  <a:cubicBezTo>
                    <a:pt x="803" y="122"/>
                    <a:pt x="812" y="145"/>
                    <a:pt x="812" y="180"/>
                  </a:cubicBezTo>
                  <a:cubicBezTo>
                    <a:pt x="812" y="233"/>
                    <a:pt x="792" y="253"/>
                    <a:pt x="753" y="253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14703448" y="699964"/>
              <a:ext cx="385822" cy="509805"/>
            </a:xfrm>
            <a:custGeom>
              <a:rect b="b" l="l" r="r" t="t"/>
              <a:pathLst>
                <a:path extrusionOk="0" h="332" w="252">
                  <a:moveTo>
                    <a:pt x="252" y="227"/>
                  </a:moveTo>
                  <a:cubicBezTo>
                    <a:pt x="247" y="228"/>
                    <a:pt x="243" y="229"/>
                    <a:pt x="237" y="229"/>
                  </a:cubicBezTo>
                  <a:cubicBezTo>
                    <a:pt x="195" y="229"/>
                    <a:pt x="132" y="79"/>
                    <a:pt x="132" y="30"/>
                  </a:cubicBezTo>
                  <a:cubicBezTo>
                    <a:pt x="132" y="11"/>
                    <a:pt x="136" y="5"/>
                    <a:pt x="142" y="0"/>
                  </a:cubicBezTo>
                  <a:cubicBezTo>
                    <a:pt x="90" y="6"/>
                    <a:pt x="27" y="25"/>
                    <a:pt x="7" y="50"/>
                  </a:cubicBezTo>
                  <a:cubicBezTo>
                    <a:pt x="3" y="56"/>
                    <a:pt x="0" y="65"/>
                    <a:pt x="0" y="78"/>
                  </a:cubicBezTo>
                  <a:cubicBezTo>
                    <a:pt x="0" y="155"/>
                    <a:pt x="83" y="332"/>
                    <a:pt x="142" y="332"/>
                  </a:cubicBezTo>
                  <a:cubicBezTo>
                    <a:pt x="169" y="332"/>
                    <a:pt x="214" y="287"/>
                    <a:pt x="252" y="22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14999100" y="692160"/>
              <a:ext cx="214153" cy="270509"/>
            </a:xfrm>
            <a:custGeom>
              <a:rect b="b" l="l" r="r" t="t"/>
              <a:pathLst>
                <a:path extrusionOk="0" h="176" w="140">
                  <a:moveTo>
                    <a:pt x="31" y="0"/>
                  </a:moveTo>
                  <a:cubicBezTo>
                    <a:pt x="85" y="0"/>
                    <a:pt x="140" y="9"/>
                    <a:pt x="140" y="39"/>
                  </a:cubicBezTo>
                  <a:cubicBezTo>
                    <a:pt x="140" y="101"/>
                    <a:pt x="100" y="176"/>
                    <a:pt x="80" y="176"/>
                  </a:cubicBezTo>
                  <a:cubicBezTo>
                    <a:pt x="44" y="176"/>
                    <a:pt x="0" y="77"/>
                    <a:pt x="0" y="27"/>
                  </a:cubicBezTo>
                  <a:cubicBezTo>
                    <a:pt x="0" y="4"/>
                    <a:pt x="9" y="0"/>
                    <a:pt x="31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54" name="Google Shape;154;p3"/>
          <p:cNvCxnSpPr/>
          <p:nvPr/>
        </p:nvCxnSpPr>
        <p:spPr>
          <a:xfrm>
            <a:off x="914400" y="1006573"/>
            <a:ext cx="13428444" cy="0"/>
          </a:xfrm>
          <a:prstGeom prst="straightConnector1">
            <a:avLst/>
          </a:prstGeom>
          <a:noFill/>
          <a:ln cap="flat" cmpd="sng" w="12700">
            <a:solidFill>
              <a:srgbClr val="51515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5" name="Google Shape;155;p3"/>
          <p:cNvSpPr txBox="1"/>
          <p:nvPr/>
        </p:nvSpPr>
        <p:spPr>
          <a:xfrm>
            <a:off x="16228667" y="9269266"/>
            <a:ext cx="518400" cy="2421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200" u="none" cap="none" strike="noStrike">
              <a:solidFill>
                <a:srgbClr val="5151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6" name="Google Shape;156;p3"/>
          <p:cNvCxnSpPr/>
          <p:nvPr/>
        </p:nvCxnSpPr>
        <p:spPr>
          <a:xfrm>
            <a:off x="15272328" y="1006573"/>
            <a:ext cx="1501812" cy="0"/>
          </a:xfrm>
          <a:prstGeom prst="straightConnector1">
            <a:avLst/>
          </a:prstGeom>
          <a:noFill/>
          <a:ln cap="flat" cmpd="sng" w="12700">
            <a:solidFill>
              <a:srgbClr val="51515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7" name="Google Shape;157;p3"/>
          <p:cNvSpPr txBox="1"/>
          <p:nvPr/>
        </p:nvSpPr>
        <p:spPr>
          <a:xfrm>
            <a:off x="914400" y="1590875"/>
            <a:ext cx="8639503" cy="76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Maximize predictability </a:t>
            </a:r>
            <a:endParaRPr i="0" sz="14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with a robust platform</a:t>
            </a:r>
            <a:endParaRPr b="1" i="0" sz="40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i="0" sz="40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i="0" lang="en-US" sz="4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How can I deliver </a:t>
            </a:r>
            <a:r>
              <a:rPr b="1" i="0" lang="en-US" sz="40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excellent results</a:t>
            </a:r>
            <a:r>
              <a:rPr i="0" lang="en-US" sz="4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i="0" lang="en-US" sz="4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with </a:t>
            </a:r>
            <a:r>
              <a:rPr b="1" i="0" lang="en-US" sz="40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state-of-the-art digital marketing</a:t>
            </a:r>
            <a:r>
              <a:rPr i="0" lang="en-US" sz="4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i="0" lang="en-US" sz="4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solutions and </a:t>
            </a:r>
            <a:r>
              <a:rPr b="1" i="0" lang="en-US" sz="40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maximum ROI </a:t>
            </a:r>
            <a:r>
              <a:rPr i="0" lang="en-US" sz="4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while maintaining</a:t>
            </a:r>
            <a:r>
              <a:rPr i="0" lang="en-US" sz="4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b="1" i="0" lang="en-US" sz="40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flexibility and autonomy</a:t>
            </a:r>
            <a:r>
              <a:rPr i="0" lang="en-US" sz="4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?</a:t>
            </a:r>
            <a:br>
              <a:rPr i="0" lang="en-US" sz="4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endParaRPr i="0" sz="40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571500" lvl="0" marL="596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Char char="▪"/>
            </a:pPr>
            <a:r>
              <a:rPr i="0" lang="en-US" sz="4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Professional open source enables </a:t>
            </a:r>
            <a:r>
              <a:rPr b="1" i="0" lang="en-US" sz="40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limitless integration</a:t>
            </a:r>
            <a:r>
              <a:rPr i="0" lang="en-US" sz="40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</a:t>
            </a:r>
            <a:r>
              <a:rPr i="0" lang="en-US" sz="4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b="1" i="0" lang="en-US" sz="40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 lock-in</a:t>
            </a:r>
            <a:r>
              <a:rPr i="0" lang="en-US" sz="4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i="0" lang="en-US" sz="4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and a</a:t>
            </a:r>
            <a:r>
              <a:rPr i="0" lang="en-US" sz="4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b="1" i="0" lang="en-US" sz="40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predictable release roadmap</a:t>
            </a:r>
            <a:r>
              <a:rPr i="0" lang="en-US" sz="4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  <a:endParaRPr i="0" sz="40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i="0" sz="40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t/>
            </a:r>
            <a:endParaRPr i="0" sz="48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58" name="Google Shape;158;p3"/>
          <p:cNvSpPr txBox="1"/>
          <p:nvPr/>
        </p:nvSpPr>
        <p:spPr>
          <a:xfrm>
            <a:off x="914400" y="9185717"/>
            <a:ext cx="336313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Photo: iStock.com/scyther5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in Bild, das Kreis, Design enthält.&#10;&#10;Automatisch generierte Beschreibung" id="163" name="Google Shape;16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5" y="0"/>
            <a:ext cx="17339998" cy="9753749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4"/>
          <p:cNvSpPr txBox="1"/>
          <p:nvPr>
            <p:ph idx="2" type="body"/>
          </p:nvPr>
        </p:nvSpPr>
        <p:spPr>
          <a:xfrm>
            <a:off x="13754113" y="9269265"/>
            <a:ext cx="829200" cy="24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60"/>
              <a:buFont typeface="Arial"/>
              <a:buNone/>
            </a:pPr>
            <a:r>
              <a:rPr lang="en-US">
                <a:latin typeface="Source Sans Pro"/>
                <a:ea typeface="Source Sans Pro"/>
                <a:cs typeface="Source Sans Pro"/>
                <a:sym typeface="Source Sans Pro"/>
              </a:rPr>
              <a:t>2024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65" name="Google Shape;165;p4"/>
          <p:cNvSpPr txBox="1"/>
          <p:nvPr/>
        </p:nvSpPr>
        <p:spPr>
          <a:xfrm>
            <a:off x="14342844" y="9269266"/>
            <a:ext cx="1400100" cy="24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Arial"/>
              <a:buNone/>
            </a:pPr>
            <a:r>
              <a:rPr i="0" lang="en-US" sz="1200" u="none" cap="none" strike="noStrike">
                <a:solidFill>
                  <a:srgbClr val="51515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TYPO3 GmbH</a:t>
            </a:r>
            <a:endParaRPr i="0" sz="14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66" name="Google Shape;166;p4"/>
          <p:cNvSpPr txBox="1"/>
          <p:nvPr>
            <p:ph type="title"/>
          </p:nvPr>
        </p:nvSpPr>
        <p:spPr>
          <a:xfrm>
            <a:off x="914400" y="625935"/>
            <a:ext cx="124476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8700"/>
              </a:buClr>
              <a:buSzPts val="1900"/>
              <a:buFont typeface="Arial"/>
              <a:buNone/>
            </a:pPr>
            <a:r>
              <a:rPr lang="en-US">
                <a:solidFill>
                  <a:srgbClr val="FE87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TYPO3 CMS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67" name="Google Shape;167;p4"/>
          <p:cNvSpPr/>
          <p:nvPr/>
        </p:nvSpPr>
        <p:spPr>
          <a:xfrm>
            <a:off x="13753359" y="9574031"/>
            <a:ext cx="2993700" cy="198900"/>
          </a:xfrm>
          <a:prstGeom prst="rect">
            <a:avLst/>
          </a:prstGeom>
          <a:solidFill>
            <a:srgbClr val="FE87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8" name="Google Shape;168;p4"/>
          <p:cNvGrpSpPr/>
          <p:nvPr/>
        </p:nvGrpSpPr>
        <p:grpSpPr>
          <a:xfrm>
            <a:off x="15748998" y="561670"/>
            <a:ext cx="998069" cy="278434"/>
            <a:chOff x="14703448" y="692160"/>
            <a:chExt cx="1855411" cy="517609"/>
          </a:xfrm>
        </p:grpSpPr>
        <p:sp>
          <p:nvSpPr>
            <p:cNvPr id="169" name="Google Shape;169;p4"/>
            <p:cNvSpPr/>
            <p:nvPr/>
          </p:nvSpPr>
          <p:spPr>
            <a:xfrm>
              <a:off x="15315560" y="821346"/>
              <a:ext cx="1243299" cy="388423"/>
            </a:xfrm>
            <a:custGeom>
              <a:rect b="b" l="l" r="r" t="t"/>
              <a:pathLst>
                <a:path extrusionOk="0" h="253" w="812">
                  <a:moveTo>
                    <a:pt x="85" y="29"/>
                  </a:moveTo>
                  <a:cubicBezTo>
                    <a:pt x="85" y="250"/>
                    <a:pt x="85" y="250"/>
                    <a:pt x="85" y="250"/>
                  </a:cubicBezTo>
                  <a:cubicBezTo>
                    <a:pt x="54" y="250"/>
                    <a:pt x="54" y="250"/>
                    <a:pt x="54" y="250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40" y="2"/>
                    <a:pt x="140" y="2"/>
                    <a:pt x="140" y="2"/>
                  </a:cubicBezTo>
                  <a:cubicBezTo>
                    <a:pt x="140" y="29"/>
                    <a:pt x="140" y="29"/>
                    <a:pt x="140" y="29"/>
                  </a:cubicBezTo>
                  <a:lnTo>
                    <a:pt x="85" y="29"/>
                  </a:lnTo>
                  <a:close/>
                  <a:moveTo>
                    <a:pt x="250" y="135"/>
                  </a:moveTo>
                  <a:cubicBezTo>
                    <a:pt x="250" y="250"/>
                    <a:pt x="250" y="250"/>
                    <a:pt x="250" y="250"/>
                  </a:cubicBezTo>
                  <a:cubicBezTo>
                    <a:pt x="218" y="250"/>
                    <a:pt x="218" y="250"/>
                    <a:pt x="218" y="250"/>
                  </a:cubicBezTo>
                  <a:cubicBezTo>
                    <a:pt x="218" y="135"/>
                    <a:pt x="218" y="135"/>
                    <a:pt x="218" y="135"/>
                  </a:cubicBezTo>
                  <a:cubicBezTo>
                    <a:pt x="155" y="2"/>
                    <a:pt x="155" y="2"/>
                    <a:pt x="155" y="2"/>
                  </a:cubicBezTo>
                  <a:cubicBezTo>
                    <a:pt x="189" y="2"/>
                    <a:pt x="189" y="2"/>
                    <a:pt x="189" y="2"/>
                  </a:cubicBezTo>
                  <a:cubicBezTo>
                    <a:pt x="236" y="103"/>
                    <a:pt x="236" y="103"/>
                    <a:pt x="236" y="103"/>
                  </a:cubicBezTo>
                  <a:cubicBezTo>
                    <a:pt x="282" y="2"/>
                    <a:pt x="282" y="2"/>
                    <a:pt x="282" y="2"/>
                  </a:cubicBezTo>
                  <a:cubicBezTo>
                    <a:pt x="315" y="2"/>
                    <a:pt x="315" y="2"/>
                    <a:pt x="315" y="2"/>
                  </a:cubicBezTo>
                  <a:lnTo>
                    <a:pt x="250" y="135"/>
                  </a:lnTo>
                  <a:close/>
                  <a:moveTo>
                    <a:pt x="410" y="157"/>
                  </a:moveTo>
                  <a:cubicBezTo>
                    <a:pt x="380" y="157"/>
                    <a:pt x="380" y="157"/>
                    <a:pt x="380" y="157"/>
                  </a:cubicBezTo>
                  <a:cubicBezTo>
                    <a:pt x="380" y="250"/>
                    <a:pt x="380" y="250"/>
                    <a:pt x="380" y="250"/>
                  </a:cubicBezTo>
                  <a:cubicBezTo>
                    <a:pt x="350" y="250"/>
                    <a:pt x="350" y="250"/>
                    <a:pt x="350" y="250"/>
                  </a:cubicBezTo>
                  <a:cubicBezTo>
                    <a:pt x="350" y="2"/>
                    <a:pt x="350" y="2"/>
                    <a:pt x="350" y="2"/>
                  </a:cubicBezTo>
                  <a:cubicBezTo>
                    <a:pt x="350" y="2"/>
                    <a:pt x="380" y="0"/>
                    <a:pt x="410" y="0"/>
                  </a:cubicBezTo>
                  <a:cubicBezTo>
                    <a:pt x="463" y="0"/>
                    <a:pt x="479" y="33"/>
                    <a:pt x="479" y="77"/>
                  </a:cubicBezTo>
                  <a:cubicBezTo>
                    <a:pt x="479" y="130"/>
                    <a:pt x="460" y="157"/>
                    <a:pt x="410" y="157"/>
                  </a:cubicBezTo>
                  <a:moveTo>
                    <a:pt x="414" y="25"/>
                  </a:moveTo>
                  <a:cubicBezTo>
                    <a:pt x="394" y="25"/>
                    <a:pt x="380" y="28"/>
                    <a:pt x="380" y="28"/>
                  </a:cubicBezTo>
                  <a:cubicBezTo>
                    <a:pt x="380" y="131"/>
                    <a:pt x="380" y="131"/>
                    <a:pt x="380" y="131"/>
                  </a:cubicBezTo>
                  <a:cubicBezTo>
                    <a:pt x="414" y="131"/>
                    <a:pt x="414" y="131"/>
                    <a:pt x="414" y="131"/>
                  </a:cubicBezTo>
                  <a:cubicBezTo>
                    <a:pt x="434" y="131"/>
                    <a:pt x="447" y="118"/>
                    <a:pt x="447" y="79"/>
                  </a:cubicBezTo>
                  <a:cubicBezTo>
                    <a:pt x="447" y="44"/>
                    <a:pt x="439" y="25"/>
                    <a:pt x="414" y="25"/>
                  </a:cubicBezTo>
                  <a:moveTo>
                    <a:pt x="590" y="253"/>
                  </a:moveTo>
                  <a:cubicBezTo>
                    <a:pt x="532" y="253"/>
                    <a:pt x="516" y="210"/>
                    <a:pt x="516" y="123"/>
                  </a:cubicBezTo>
                  <a:cubicBezTo>
                    <a:pt x="516" y="40"/>
                    <a:pt x="532" y="0"/>
                    <a:pt x="590" y="0"/>
                  </a:cubicBezTo>
                  <a:cubicBezTo>
                    <a:pt x="648" y="0"/>
                    <a:pt x="664" y="40"/>
                    <a:pt x="664" y="123"/>
                  </a:cubicBezTo>
                  <a:cubicBezTo>
                    <a:pt x="664" y="210"/>
                    <a:pt x="648" y="253"/>
                    <a:pt x="590" y="253"/>
                  </a:cubicBezTo>
                  <a:moveTo>
                    <a:pt x="590" y="26"/>
                  </a:moveTo>
                  <a:cubicBezTo>
                    <a:pt x="558" y="26"/>
                    <a:pt x="547" y="47"/>
                    <a:pt x="547" y="125"/>
                  </a:cubicBezTo>
                  <a:cubicBezTo>
                    <a:pt x="547" y="201"/>
                    <a:pt x="558" y="227"/>
                    <a:pt x="590" y="227"/>
                  </a:cubicBezTo>
                  <a:cubicBezTo>
                    <a:pt x="622" y="227"/>
                    <a:pt x="632" y="201"/>
                    <a:pt x="632" y="125"/>
                  </a:cubicBezTo>
                  <a:cubicBezTo>
                    <a:pt x="632" y="47"/>
                    <a:pt x="622" y="26"/>
                    <a:pt x="590" y="26"/>
                  </a:cubicBezTo>
                  <a:moveTo>
                    <a:pt x="753" y="253"/>
                  </a:moveTo>
                  <a:cubicBezTo>
                    <a:pt x="735" y="253"/>
                    <a:pt x="710" y="247"/>
                    <a:pt x="706" y="246"/>
                  </a:cubicBezTo>
                  <a:cubicBezTo>
                    <a:pt x="706" y="221"/>
                    <a:pt x="706" y="221"/>
                    <a:pt x="706" y="221"/>
                  </a:cubicBezTo>
                  <a:cubicBezTo>
                    <a:pt x="715" y="222"/>
                    <a:pt x="737" y="226"/>
                    <a:pt x="752" y="226"/>
                  </a:cubicBezTo>
                  <a:cubicBezTo>
                    <a:pt x="770" y="226"/>
                    <a:pt x="782" y="211"/>
                    <a:pt x="782" y="184"/>
                  </a:cubicBezTo>
                  <a:cubicBezTo>
                    <a:pt x="782" y="151"/>
                    <a:pt x="777" y="134"/>
                    <a:pt x="752" y="134"/>
                  </a:cubicBezTo>
                  <a:cubicBezTo>
                    <a:pt x="723" y="134"/>
                    <a:pt x="723" y="134"/>
                    <a:pt x="723" y="134"/>
                  </a:cubicBezTo>
                  <a:cubicBezTo>
                    <a:pt x="723" y="109"/>
                    <a:pt x="723" y="109"/>
                    <a:pt x="723" y="109"/>
                  </a:cubicBezTo>
                  <a:cubicBezTo>
                    <a:pt x="748" y="109"/>
                    <a:pt x="748" y="109"/>
                    <a:pt x="748" y="109"/>
                  </a:cubicBezTo>
                  <a:cubicBezTo>
                    <a:pt x="777" y="109"/>
                    <a:pt x="778" y="79"/>
                    <a:pt x="778" y="65"/>
                  </a:cubicBezTo>
                  <a:cubicBezTo>
                    <a:pt x="778" y="37"/>
                    <a:pt x="769" y="26"/>
                    <a:pt x="752" y="26"/>
                  </a:cubicBezTo>
                  <a:cubicBezTo>
                    <a:pt x="736" y="26"/>
                    <a:pt x="718" y="30"/>
                    <a:pt x="708" y="32"/>
                  </a:cubicBezTo>
                  <a:cubicBezTo>
                    <a:pt x="708" y="6"/>
                    <a:pt x="708" y="6"/>
                    <a:pt x="708" y="6"/>
                  </a:cubicBezTo>
                  <a:cubicBezTo>
                    <a:pt x="712" y="5"/>
                    <a:pt x="733" y="0"/>
                    <a:pt x="751" y="0"/>
                  </a:cubicBezTo>
                  <a:cubicBezTo>
                    <a:pt x="787" y="0"/>
                    <a:pt x="808" y="16"/>
                    <a:pt x="808" y="68"/>
                  </a:cubicBezTo>
                  <a:cubicBezTo>
                    <a:pt x="808" y="92"/>
                    <a:pt x="800" y="113"/>
                    <a:pt x="781" y="120"/>
                  </a:cubicBezTo>
                  <a:cubicBezTo>
                    <a:pt x="803" y="122"/>
                    <a:pt x="812" y="145"/>
                    <a:pt x="812" y="180"/>
                  </a:cubicBezTo>
                  <a:cubicBezTo>
                    <a:pt x="812" y="233"/>
                    <a:pt x="792" y="253"/>
                    <a:pt x="753" y="253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14703448" y="699964"/>
              <a:ext cx="385822" cy="509805"/>
            </a:xfrm>
            <a:custGeom>
              <a:rect b="b" l="l" r="r" t="t"/>
              <a:pathLst>
                <a:path extrusionOk="0" h="332" w="252">
                  <a:moveTo>
                    <a:pt x="252" y="227"/>
                  </a:moveTo>
                  <a:cubicBezTo>
                    <a:pt x="247" y="228"/>
                    <a:pt x="243" y="229"/>
                    <a:pt x="237" y="229"/>
                  </a:cubicBezTo>
                  <a:cubicBezTo>
                    <a:pt x="195" y="229"/>
                    <a:pt x="132" y="79"/>
                    <a:pt x="132" y="30"/>
                  </a:cubicBezTo>
                  <a:cubicBezTo>
                    <a:pt x="132" y="11"/>
                    <a:pt x="136" y="5"/>
                    <a:pt x="142" y="0"/>
                  </a:cubicBezTo>
                  <a:cubicBezTo>
                    <a:pt x="90" y="6"/>
                    <a:pt x="27" y="25"/>
                    <a:pt x="7" y="50"/>
                  </a:cubicBezTo>
                  <a:cubicBezTo>
                    <a:pt x="3" y="56"/>
                    <a:pt x="0" y="65"/>
                    <a:pt x="0" y="78"/>
                  </a:cubicBezTo>
                  <a:cubicBezTo>
                    <a:pt x="0" y="155"/>
                    <a:pt x="83" y="332"/>
                    <a:pt x="142" y="332"/>
                  </a:cubicBezTo>
                  <a:cubicBezTo>
                    <a:pt x="169" y="332"/>
                    <a:pt x="214" y="287"/>
                    <a:pt x="252" y="22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14999100" y="692160"/>
              <a:ext cx="214153" cy="270509"/>
            </a:xfrm>
            <a:custGeom>
              <a:rect b="b" l="l" r="r" t="t"/>
              <a:pathLst>
                <a:path extrusionOk="0" h="176" w="140">
                  <a:moveTo>
                    <a:pt x="31" y="0"/>
                  </a:moveTo>
                  <a:cubicBezTo>
                    <a:pt x="85" y="0"/>
                    <a:pt x="140" y="9"/>
                    <a:pt x="140" y="39"/>
                  </a:cubicBezTo>
                  <a:cubicBezTo>
                    <a:pt x="140" y="101"/>
                    <a:pt x="100" y="176"/>
                    <a:pt x="80" y="176"/>
                  </a:cubicBezTo>
                  <a:cubicBezTo>
                    <a:pt x="44" y="176"/>
                    <a:pt x="0" y="77"/>
                    <a:pt x="0" y="27"/>
                  </a:cubicBezTo>
                  <a:cubicBezTo>
                    <a:pt x="0" y="4"/>
                    <a:pt x="9" y="0"/>
                    <a:pt x="31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72" name="Google Shape;172;p4"/>
          <p:cNvCxnSpPr/>
          <p:nvPr/>
        </p:nvCxnSpPr>
        <p:spPr>
          <a:xfrm>
            <a:off x="914400" y="1006573"/>
            <a:ext cx="15832667" cy="0"/>
          </a:xfrm>
          <a:prstGeom prst="straightConnector1">
            <a:avLst/>
          </a:prstGeom>
          <a:noFill/>
          <a:ln cap="flat" cmpd="sng" w="12700">
            <a:solidFill>
              <a:srgbClr val="51515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73" name="Google Shape;173;p4"/>
          <p:cNvSpPr txBox="1"/>
          <p:nvPr/>
        </p:nvSpPr>
        <p:spPr>
          <a:xfrm>
            <a:off x="16228667" y="9269266"/>
            <a:ext cx="518400" cy="2421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200" u="none" cap="none" strike="noStrike">
              <a:solidFill>
                <a:srgbClr val="5151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4"/>
          <p:cNvSpPr txBox="1"/>
          <p:nvPr/>
        </p:nvSpPr>
        <p:spPr>
          <a:xfrm>
            <a:off x="914399" y="1590874"/>
            <a:ext cx="15314268" cy="76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 surprises</a:t>
            </a:r>
            <a:endParaRPr b="1" i="0" sz="40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i="0" sz="40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i="0" lang="en-US" sz="4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How can I </a:t>
            </a:r>
            <a:r>
              <a:rPr b="1" i="0" lang="en-US" sz="40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deliver campaigns on time and within budget</a:t>
            </a:r>
            <a:r>
              <a:rPr i="0" lang="en-US" sz="4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?</a:t>
            </a:r>
            <a:br>
              <a:rPr i="0" lang="en-US" sz="4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endParaRPr i="0" sz="40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571500" lvl="0" marL="596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Char char="▪"/>
            </a:pPr>
            <a:r>
              <a:rPr i="0" lang="en-US" sz="4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Plan your long-term strategy around</a:t>
            </a:r>
            <a:r>
              <a:rPr i="0" lang="en-US" sz="4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b="1" i="0" lang="en-US" sz="40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 official TYPO3 roadmap</a:t>
            </a:r>
            <a:r>
              <a:rPr i="0" lang="en-US" sz="4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  <a:endParaRPr i="0" sz="40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i="0" sz="40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t/>
            </a:r>
            <a:endParaRPr i="0" sz="48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75" name="Google Shape;175;p4"/>
          <p:cNvSpPr txBox="1"/>
          <p:nvPr/>
        </p:nvSpPr>
        <p:spPr>
          <a:xfrm>
            <a:off x="914400" y="9185717"/>
            <a:ext cx="336313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Photo: iStock.com/somsak Tangdamrongsub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in Bild, das Kleidung, Person, Menschen, Mann enthält.&#10;&#10;Automatisch generierte Beschreibung" id="180" name="Google Shape;18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5" y="0"/>
            <a:ext cx="17339998" cy="9753749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5"/>
          <p:cNvSpPr txBox="1"/>
          <p:nvPr>
            <p:ph idx="2" type="body"/>
          </p:nvPr>
        </p:nvSpPr>
        <p:spPr>
          <a:xfrm>
            <a:off x="13754113" y="9269265"/>
            <a:ext cx="829200" cy="24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60"/>
              <a:buFont typeface="Arial"/>
              <a:buNone/>
            </a:pPr>
            <a:r>
              <a:rPr lang="en-US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2024</a:t>
            </a:r>
            <a:endParaRPr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82" name="Google Shape;182;p5"/>
          <p:cNvSpPr txBox="1"/>
          <p:nvPr/>
        </p:nvSpPr>
        <p:spPr>
          <a:xfrm>
            <a:off x="14342844" y="9269266"/>
            <a:ext cx="1400100" cy="24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Arial"/>
              <a:buNone/>
            </a:pPr>
            <a:r>
              <a:rPr i="0" lang="en-US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TYPO3 GmbH</a:t>
            </a:r>
            <a:endParaRPr i="0" sz="14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83" name="Google Shape;183;p5"/>
          <p:cNvSpPr txBox="1"/>
          <p:nvPr>
            <p:ph type="title"/>
          </p:nvPr>
        </p:nvSpPr>
        <p:spPr>
          <a:xfrm>
            <a:off x="914400" y="625935"/>
            <a:ext cx="124476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8700"/>
              </a:buClr>
              <a:buSzPts val="1900"/>
              <a:buFont typeface="Arial"/>
              <a:buNone/>
            </a:pPr>
            <a:r>
              <a:rPr lang="en-US">
                <a:solidFill>
                  <a:srgbClr val="FE87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TYPO3 CMS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84" name="Google Shape;184;p5"/>
          <p:cNvSpPr/>
          <p:nvPr/>
        </p:nvSpPr>
        <p:spPr>
          <a:xfrm>
            <a:off x="13753359" y="9574031"/>
            <a:ext cx="2993700" cy="198900"/>
          </a:xfrm>
          <a:prstGeom prst="rect">
            <a:avLst/>
          </a:prstGeom>
          <a:solidFill>
            <a:srgbClr val="FE87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5" name="Google Shape;185;p5"/>
          <p:cNvGrpSpPr/>
          <p:nvPr/>
        </p:nvGrpSpPr>
        <p:grpSpPr>
          <a:xfrm>
            <a:off x="15748998" y="561670"/>
            <a:ext cx="998069" cy="278434"/>
            <a:chOff x="14703448" y="692160"/>
            <a:chExt cx="1855411" cy="517609"/>
          </a:xfrm>
        </p:grpSpPr>
        <p:sp>
          <p:nvSpPr>
            <p:cNvPr id="186" name="Google Shape;186;p5"/>
            <p:cNvSpPr/>
            <p:nvPr/>
          </p:nvSpPr>
          <p:spPr>
            <a:xfrm>
              <a:off x="15315560" y="821346"/>
              <a:ext cx="1243299" cy="388423"/>
            </a:xfrm>
            <a:custGeom>
              <a:rect b="b" l="l" r="r" t="t"/>
              <a:pathLst>
                <a:path extrusionOk="0" h="253" w="812">
                  <a:moveTo>
                    <a:pt x="85" y="29"/>
                  </a:moveTo>
                  <a:cubicBezTo>
                    <a:pt x="85" y="250"/>
                    <a:pt x="85" y="250"/>
                    <a:pt x="85" y="250"/>
                  </a:cubicBezTo>
                  <a:cubicBezTo>
                    <a:pt x="54" y="250"/>
                    <a:pt x="54" y="250"/>
                    <a:pt x="54" y="250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40" y="2"/>
                    <a:pt x="140" y="2"/>
                    <a:pt x="140" y="2"/>
                  </a:cubicBezTo>
                  <a:cubicBezTo>
                    <a:pt x="140" y="29"/>
                    <a:pt x="140" y="29"/>
                    <a:pt x="140" y="29"/>
                  </a:cubicBezTo>
                  <a:lnTo>
                    <a:pt x="85" y="29"/>
                  </a:lnTo>
                  <a:close/>
                  <a:moveTo>
                    <a:pt x="250" y="135"/>
                  </a:moveTo>
                  <a:cubicBezTo>
                    <a:pt x="250" y="250"/>
                    <a:pt x="250" y="250"/>
                    <a:pt x="250" y="250"/>
                  </a:cubicBezTo>
                  <a:cubicBezTo>
                    <a:pt x="218" y="250"/>
                    <a:pt x="218" y="250"/>
                    <a:pt x="218" y="250"/>
                  </a:cubicBezTo>
                  <a:cubicBezTo>
                    <a:pt x="218" y="135"/>
                    <a:pt x="218" y="135"/>
                    <a:pt x="218" y="135"/>
                  </a:cubicBezTo>
                  <a:cubicBezTo>
                    <a:pt x="155" y="2"/>
                    <a:pt x="155" y="2"/>
                    <a:pt x="155" y="2"/>
                  </a:cubicBezTo>
                  <a:cubicBezTo>
                    <a:pt x="189" y="2"/>
                    <a:pt x="189" y="2"/>
                    <a:pt x="189" y="2"/>
                  </a:cubicBezTo>
                  <a:cubicBezTo>
                    <a:pt x="236" y="103"/>
                    <a:pt x="236" y="103"/>
                    <a:pt x="236" y="103"/>
                  </a:cubicBezTo>
                  <a:cubicBezTo>
                    <a:pt x="282" y="2"/>
                    <a:pt x="282" y="2"/>
                    <a:pt x="282" y="2"/>
                  </a:cubicBezTo>
                  <a:cubicBezTo>
                    <a:pt x="315" y="2"/>
                    <a:pt x="315" y="2"/>
                    <a:pt x="315" y="2"/>
                  </a:cubicBezTo>
                  <a:lnTo>
                    <a:pt x="250" y="135"/>
                  </a:lnTo>
                  <a:close/>
                  <a:moveTo>
                    <a:pt x="410" y="157"/>
                  </a:moveTo>
                  <a:cubicBezTo>
                    <a:pt x="380" y="157"/>
                    <a:pt x="380" y="157"/>
                    <a:pt x="380" y="157"/>
                  </a:cubicBezTo>
                  <a:cubicBezTo>
                    <a:pt x="380" y="250"/>
                    <a:pt x="380" y="250"/>
                    <a:pt x="380" y="250"/>
                  </a:cubicBezTo>
                  <a:cubicBezTo>
                    <a:pt x="350" y="250"/>
                    <a:pt x="350" y="250"/>
                    <a:pt x="350" y="250"/>
                  </a:cubicBezTo>
                  <a:cubicBezTo>
                    <a:pt x="350" y="2"/>
                    <a:pt x="350" y="2"/>
                    <a:pt x="350" y="2"/>
                  </a:cubicBezTo>
                  <a:cubicBezTo>
                    <a:pt x="350" y="2"/>
                    <a:pt x="380" y="0"/>
                    <a:pt x="410" y="0"/>
                  </a:cubicBezTo>
                  <a:cubicBezTo>
                    <a:pt x="463" y="0"/>
                    <a:pt x="479" y="33"/>
                    <a:pt x="479" y="77"/>
                  </a:cubicBezTo>
                  <a:cubicBezTo>
                    <a:pt x="479" y="130"/>
                    <a:pt x="460" y="157"/>
                    <a:pt x="410" y="157"/>
                  </a:cubicBezTo>
                  <a:moveTo>
                    <a:pt x="414" y="25"/>
                  </a:moveTo>
                  <a:cubicBezTo>
                    <a:pt x="394" y="25"/>
                    <a:pt x="380" y="28"/>
                    <a:pt x="380" y="28"/>
                  </a:cubicBezTo>
                  <a:cubicBezTo>
                    <a:pt x="380" y="131"/>
                    <a:pt x="380" y="131"/>
                    <a:pt x="380" y="131"/>
                  </a:cubicBezTo>
                  <a:cubicBezTo>
                    <a:pt x="414" y="131"/>
                    <a:pt x="414" y="131"/>
                    <a:pt x="414" y="131"/>
                  </a:cubicBezTo>
                  <a:cubicBezTo>
                    <a:pt x="434" y="131"/>
                    <a:pt x="447" y="118"/>
                    <a:pt x="447" y="79"/>
                  </a:cubicBezTo>
                  <a:cubicBezTo>
                    <a:pt x="447" y="44"/>
                    <a:pt x="439" y="25"/>
                    <a:pt x="414" y="25"/>
                  </a:cubicBezTo>
                  <a:moveTo>
                    <a:pt x="590" y="253"/>
                  </a:moveTo>
                  <a:cubicBezTo>
                    <a:pt x="532" y="253"/>
                    <a:pt x="516" y="210"/>
                    <a:pt x="516" y="123"/>
                  </a:cubicBezTo>
                  <a:cubicBezTo>
                    <a:pt x="516" y="40"/>
                    <a:pt x="532" y="0"/>
                    <a:pt x="590" y="0"/>
                  </a:cubicBezTo>
                  <a:cubicBezTo>
                    <a:pt x="648" y="0"/>
                    <a:pt x="664" y="40"/>
                    <a:pt x="664" y="123"/>
                  </a:cubicBezTo>
                  <a:cubicBezTo>
                    <a:pt x="664" y="210"/>
                    <a:pt x="648" y="253"/>
                    <a:pt x="590" y="253"/>
                  </a:cubicBezTo>
                  <a:moveTo>
                    <a:pt x="590" y="26"/>
                  </a:moveTo>
                  <a:cubicBezTo>
                    <a:pt x="558" y="26"/>
                    <a:pt x="547" y="47"/>
                    <a:pt x="547" y="125"/>
                  </a:cubicBezTo>
                  <a:cubicBezTo>
                    <a:pt x="547" y="201"/>
                    <a:pt x="558" y="227"/>
                    <a:pt x="590" y="227"/>
                  </a:cubicBezTo>
                  <a:cubicBezTo>
                    <a:pt x="622" y="227"/>
                    <a:pt x="632" y="201"/>
                    <a:pt x="632" y="125"/>
                  </a:cubicBezTo>
                  <a:cubicBezTo>
                    <a:pt x="632" y="47"/>
                    <a:pt x="622" y="26"/>
                    <a:pt x="590" y="26"/>
                  </a:cubicBezTo>
                  <a:moveTo>
                    <a:pt x="753" y="253"/>
                  </a:moveTo>
                  <a:cubicBezTo>
                    <a:pt x="735" y="253"/>
                    <a:pt x="710" y="247"/>
                    <a:pt x="706" y="246"/>
                  </a:cubicBezTo>
                  <a:cubicBezTo>
                    <a:pt x="706" y="221"/>
                    <a:pt x="706" y="221"/>
                    <a:pt x="706" y="221"/>
                  </a:cubicBezTo>
                  <a:cubicBezTo>
                    <a:pt x="715" y="222"/>
                    <a:pt x="737" y="226"/>
                    <a:pt x="752" y="226"/>
                  </a:cubicBezTo>
                  <a:cubicBezTo>
                    <a:pt x="770" y="226"/>
                    <a:pt x="782" y="211"/>
                    <a:pt x="782" y="184"/>
                  </a:cubicBezTo>
                  <a:cubicBezTo>
                    <a:pt x="782" y="151"/>
                    <a:pt x="777" y="134"/>
                    <a:pt x="752" y="134"/>
                  </a:cubicBezTo>
                  <a:cubicBezTo>
                    <a:pt x="723" y="134"/>
                    <a:pt x="723" y="134"/>
                    <a:pt x="723" y="134"/>
                  </a:cubicBezTo>
                  <a:cubicBezTo>
                    <a:pt x="723" y="109"/>
                    <a:pt x="723" y="109"/>
                    <a:pt x="723" y="109"/>
                  </a:cubicBezTo>
                  <a:cubicBezTo>
                    <a:pt x="748" y="109"/>
                    <a:pt x="748" y="109"/>
                    <a:pt x="748" y="109"/>
                  </a:cubicBezTo>
                  <a:cubicBezTo>
                    <a:pt x="777" y="109"/>
                    <a:pt x="778" y="79"/>
                    <a:pt x="778" y="65"/>
                  </a:cubicBezTo>
                  <a:cubicBezTo>
                    <a:pt x="778" y="37"/>
                    <a:pt x="769" y="26"/>
                    <a:pt x="752" y="26"/>
                  </a:cubicBezTo>
                  <a:cubicBezTo>
                    <a:pt x="736" y="26"/>
                    <a:pt x="718" y="30"/>
                    <a:pt x="708" y="32"/>
                  </a:cubicBezTo>
                  <a:cubicBezTo>
                    <a:pt x="708" y="6"/>
                    <a:pt x="708" y="6"/>
                    <a:pt x="708" y="6"/>
                  </a:cubicBezTo>
                  <a:cubicBezTo>
                    <a:pt x="712" y="5"/>
                    <a:pt x="733" y="0"/>
                    <a:pt x="751" y="0"/>
                  </a:cubicBezTo>
                  <a:cubicBezTo>
                    <a:pt x="787" y="0"/>
                    <a:pt x="808" y="16"/>
                    <a:pt x="808" y="68"/>
                  </a:cubicBezTo>
                  <a:cubicBezTo>
                    <a:pt x="808" y="92"/>
                    <a:pt x="800" y="113"/>
                    <a:pt x="781" y="120"/>
                  </a:cubicBezTo>
                  <a:cubicBezTo>
                    <a:pt x="803" y="122"/>
                    <a:pt x="812" y="145"/>
                    <a:pt x="812" y="180"/>
                  </a:cubicBezTo>
                  <a:cubicBezTo>
                    <a:pt x="812" y="233"/>
                    <a:pt x="792" y="253"/>
                    <a:pt x="753" y="253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5"/>
            <p:cNvSpPr/>
            <p:nvPr/>
          </p:nvSpPr>
          <p:spPr>
            <a:xfrm>
              <a:off x="14703448" y="699964"/>
              <a:ext cx="385822" cy="509805"/>
            </a:xfrm>
            <a:custGeom>
              <a:rect b="b" l="l" r="r" t="t"/>
              <a:pathLst>
                <a:path extrusionOk="0" h="332" w="252">
                  <a:moveTo>
                    <a:pt x="252" y="227"/>
                  </a:moveTo>
                  <a:cubicBezTo>
                    <a:pt x="247" y="228"/>
                    <a:pt x="243" y="229"/>
                    <a:pt x="237" y="229"/>
                  </a:cubicBezTo>
                  <a:cubicBezTo>
                    <a:pt x="195" y="229"/>
                    <a:pt x="132" y="79"/>
                    <a:pt x="132" y="30"/>
                  </a:cubicBezTo>
                  <a:cubicBezTo>
                    <a:pt x="132" y="11"/>
                    <a:pt x="136" y="5"/>
                    <a:pt x="142" y="0"/>
                  </a:cubicBezTo>
                  <a:cubicBezTo>
                    <a:pt x="90" y="6"/>
                    <a:pt x="27" y="25"/>
                    <a:pt x="7" y="50"/>
                  </a:cubicBezTo>
                  <a:cubicBezTo>
                    <a:pt x="3" y="56"/>
                    <a:pt x="0" y="65"/>
                    <a:pt x="0" y="78"/>
                  </a:cubicBezTo>
                  <a:cubicBezTo>
                    <a:pt x="0" y="155"/>
                    <a:pt x="83" y="332"/>
                    <a:pt x="142" y="332"/>
                  </a:cubicBezTo>
                  <a:cubicBezTo>
                    <a:pt x="169" y="332"/>
                    <a:pt x="214" y="287"/>
                    <a:pt x="252" y="22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5"/>
            <p:cNvSpPr/>
            <p:nvPr/>
          </p:nvSpPr>
          <p:spPr>
            <a:xfrm>
              <a:off x="14999100" y="692160"/>
              <a:ext cx="214153" cy="270509"/>
            </a:xfrm>
            <a:custGeom>
              <a:rect b="b" l="l" r="r" t="t"/>
              <a:pathLst>
                <a:path extrusionOk="0" h="176" w="140">
                  <a:moveTo>
                    <a:pt x="31" y="0"/>
                  </a:moveTo>
                  <a:cubicBezTo>
                    <a:pt x="85" y="0"/>
                    <a:pt x="140" y="9"/>
                    <a:pt x="140" y="39"/>
                  </a:cubicBezTo>
                  <a:cubicBezTo>
                    <a:pt x="140" y="101"/>
                    <a:pt x="100" y="176"/>
                    <a:pt x="80" y="176"/>
                  </a:cubicBezTo>
                  <a:cubicBezTo>
                    <a:pt x="44" y="176"/>
                    <a:pt x="0" y="77"/>
                    <a:pt x="0" y="27"/>
                  </a:cubicBezTo>
                  <a:cubicBezTo>
                    <a:pt x="0" y="4"/>
                    <a:pt x="9" y="0"/>
                    <a:pt x="31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89" name="Google Shape;189;p5"/>
          <p:cNvCxnSpPr/>
          <p:nvPr/>
        </p:nvCxnSpPr>
        <p:spPr>
          <a:xfrm>
            <a:off x="914400" y="1006573"/>
            <a:ext cx="15832667" cy="0"/>
          </a:xfrm>
          <a:prstGeom prst="straightConnector1">
            <a:avLst/>
          </a:prstGeom>
          <a:noFill/>
          <a:ln cap="flat" cmpd="sng" w="12700">
            <a:solidFill>
              <a:srgbClr val="51515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90" name="Google Shape;190;p5"/>
          <p:cNvSpPr txBox="1"/>
          <p:nvPr/>
        </p:nvSpPr>
        <p:spPr>
          <a:xfrm>
            <a:off x="16228667" y="9269266"/>
            <a:ext cx="518400" cy="2421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1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5"/>
          <p:cNvSpPr txBox="1"/>
          <p:nvPr/>
        </p:nvSpPr>
        <p:spPr>
          <a:xfrm>
            <a:off x="914400" y="2079608"/>
            <a:ext cx="7755600" cy="60080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 robust and flexible platform</a:t>
            </a:r>
            <a:endParaRPr b="1" i="0" sz="40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i="0" sz="40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i="0" lang="en-US" sz="4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How to ensure </a:t>
            </a:r>
            <a:r>
              <a:rPr b="1" i="0" lang="en-US" sz="40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state-of-the-art </a:t>
            </a:r>
            <a:r>
              <a:rPr i="0" lang="en-US" sz="4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online marketing best practices?</a:t>
            </a:r>
            <a:br>
              <a:rPr i="0" lang="en-US" sz="4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endParaRPr i="0" sz="40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571500" lvl="0" marL="596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Char char="▪"/>
            </a:pPr>
            <a:r>
              <a:rPr i="0" lang="en-US" sz="4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TYPO3 is a robust basis for </a:t>
            </a:r>
            <a:r>
              <a:rPr b="1" i="0" lang="en-US" sz="40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modern marketing</a:t>
            </a:r>
            <a:r>
              <a:rPr i="0" lang="en-US" sz="4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i="0" lang="en-US" sz="4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solutions, offering freedom to </a:t>
            </a:r>
            <a:r>
              <a:rPr b="1" i="0" lang="en-US" sz="40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choose the best provider.</a:t>
            </a:r>
            <a:endParaRPr i="0" sz="40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i="0" sz="40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t/>
            </a:r>
            <a:endParaRPr i="0" sz="48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92" name="Google Shape;192;p5"/>
          <p:cNvSpPr txBox="1"/>
          <p:nvPr/>
        </p:nvSpPr>
        <p:spPr>
          <a:xfrm>
            <a:off x="914400" y="9185717"/>
            <a:ext cx="336313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en-US" sz="1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Photo: iStock.com/AndreyPopov</a:t>
            </a:r>
            <a:endParaRPr i="0" sz="1200" u="none" cap="none" strike="noStrik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ransition spd="med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6"/>
          <p:cNvSpPr txBox="1"/>
          <p:nvPr>
            <p:ph type="title"/>
          </p:nvPr>
        </p:nvSpPr>
        <p:spPr>
          <a:xfrm>
            <a:off x="914400" y="625935"/>
            <a:ext cx="124476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ts val="1900"/>
              <a:buFont typeface="Arial"/>
              <a:buNone/>
            </a:pPr>
            <a:r>
              <a:rPr lang="en-US">
                <a:latin typeface="Source Sans Pro"/>
                <a:ea typeface="Source Sans Pro"/>
                <a:cs typeface="Source Sans Pro"/>
                <a:sym typeface="Source Sans Pro"/>
              </a:rPr>
              <a:t>TYPO3 CMS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98" name="Google Shape;198;p6"/>
          <p:cNvSpPr txBox="1"/>
          <p:nvPr>
            <p:ph idx="2" type="body"/>
          </p:nvPr>
        </p:nvSpPr>
        <p:spPr>
          <a:xfrm>
            <a:off x="13754113" y="9269265"/>
            <a:ext cx="829200" cy="24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60"/>
              <a:buFont typeface="Arial"/>
              <a:buNone/>
            </a:pPr>
            <a:r>
              <a:rPr lang="en-US">
                <a:latin typeface="Source Sans Pro"/>
                <a:ea typeface="Source Sans Pro"/>
                <a:cs typeface="Source Sans Pro"/>
                <a:sym typeface="Source Sans Pro"/>
              </a:rPr>
              <a:t>2024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99" name="Google Shape;199;p6"/>
          <p:cNvSpPr txBox="1"/>
          <p:nvPr/>
        </p:nvSpPr>
        <p:spPr>
          <a:xfrm>
            <a:off x="14342844" y="9269266"/>
            <a:ext cx="1400100" cy="24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Arial"/>
              <a:buNone/>
            </a:pPr>
            <a:r>
              <a:rPr i="0" lang="en-US" sz="1200" u="none" cap="none" strike="noStrike">
                <a:solidFill>
                  <a:srgbClr val="51515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TYPO3 GmbH</a:t>
            </a:r>
            <a:endParaRPr i="0" sz="14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00" name="Google Shape;200;p6"/>
          <p:cNvSpPr txBox="1"/>
          <p:nvPr/>
        </p:nvSpPr>
        <p:spPr>
          <a:xfrm>
            <a:off x="1066799" y="3652401"/>
            <a:ext cx="13941973" cy="38992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501014" lvl="0" marL="539750" marR="0" rtl="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rgbClr val="FF8200"/>
              </a:buClr>
              <a:buSzPts val="3230"/>
              <a:buFont typeface="Noto Sans Symbols"/>
              <a:buChar char="▪"/>
            </a:pPr>
            <a:r>
              <a:rPr b="1" i="0" lang="en-US" sz="323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Cutting-edge features for today's market: </a:t>
            </a:r>
            <a:r>
              <a:rPr i="0" lang="en-US" sz="323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TYPO3's professional community-driven approach offers an open-source CMS for ambitious digital experiences.</a:t>
            </a:r>
            <a:endParaRPr i="0" sz="323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501014" lvl="0" marL="539750" marR="0" rtl="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rgbClr val="FF8200"/>
              </a:buClr>
              <a:buSzPts val="3230"/>
              <a:buFont typeface="Noto Sans Symbols"/>
              <a:buChar char="▪"/>
            </a:pPr>
            <a:r>
              <a:rPr b="1" i="0" lang="en-US" sz="323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Regular release cycle</a:t>
            </a:r>
            <a:r>
              <a:rPr i="0" lang="en-US" sz="323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helps plan costs and timelines. Every major release is an enterprise-ready professional product that includes up to six years of Long-Term Support.</a:t>
            </a:r>
            <a:endParaRPr i="0" sz="323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501014" lvl="0" marL="539750" marR="0" rtl="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rgbClr val="FF8200"/>
              </a:buClr>
              <a:buSzPts val="3230"/>
              <a:buFont typeface="Noto Sans Symbols"/>
              <a:buChar char="▪"/>
            </a:pPr>
            <a:r>
              <a:rPr b="1" i="0" lang="en-US" sz="323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Consistent high code quality</a:t>
            </a:r>
            <a:r>
              <a:rPr i="0" lang="en-US" sz="323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underscore TYPO3’s long-term reliability.</a:t>
            </a:r>
            <a:endParaRPr i="0" sz="3137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01" name="Google Shape;201;p6"/>
          <p:cNvSpPr txBox="1"/>
          <p:nvPr/>
        </p:nvSpPr>
        <p:spPr>
          <a:xfrm>
            <a:off x="914400" y="1849826"/>
            <a:ext cx="15948600" cy="14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 benefits of open source, professionally managed</a:t>
            </a:r>
            <a:endParaRPr i="0" sz="40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i="0" lang="en-US" sz="3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Ambitious digital experiences, long-term reliability and cost-control</a:t>
            </a:r>
            <a:endParaRPr i="0" sz="1400" u="none" cap="none" strike="noStrike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7"/>
          <p:cNvSpPr txBox="1"/>
          <p:nvPr>
            <p:ph type="title"/>
          </p:nvPr>
        </p:nvSpPr>
        <p:spPr>
          <a:xfrm>
            <a:off x="914400" y="625935"/>
            <a:ext cx="124476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ts val="1900"/>
              <a:buFont typeface="Arial"/>
              <a:buNone/>
            </a:pPr>
            <a:r>
              <a:rPr lang="en-US">
                <a:latin typeface="Source Sans Pro"/>
                <a:ea typeface="Source Sans Pro"/>
                <a:cs typeface="Source Sans Pro"/>
                <a:sym typeface="Source Sans Pro"/>
              </a:rPr>
              <a:t>TYPO3 CMS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07" name="Google Shape;207;p7"/>
          <p:cNvSpPr txBox="1"/>
          <p:nvPr>
            <p:ph idx="2" type="body"/>
          </p:nvPr>
        </p:nvSpPr>
        <p:spPr>
          <a:xfrm>
            <a:off x="13754113" y="9269265"/>
            <a:ext cx="829200" cy="24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60"/>
              <a:buFont typeface="Arial"/>
              <a:buNone/>
            </a:pPr>
            <a:r>
              <a:rPr lang="en-US">
                <a:latin typeface="Source Sans Pro"/>
                <a:ea typeface="Source Sans Pro"/>
                <a:cs typeface="Source Sans Pro"/>
                <a:sym typeface="Source Sans Pro"/>
              </a:rPr>
              <a:t>2024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08" name="Google Shape;208;p7"/>
          <p:cNvSpPr txBox="1"/>
          <p:nvPr/>
        </p:nvSpPr>
        <p:spPr>
          <a:xfrm>
            <a:off x="14342844" y="9269266"/>
            <a:ext cx="1400100" cy="24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Arial"/>
              <a:buNone/>
            </a:pPr>
            <a:r>
              <a:rPr i="0" lang="en-US" sz="1200" u="none" cap="none" strike="noStrike">
                <a:solidFill>
                  <a:srgbClr val="51515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TYPO3 GmbH</a:t>
            </a:r>
            <a:endParaRPr i="0" sz="14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09" name="Google Shape;209;p7"/>
          <p:cNvSpPr txBox="1"/>
          <p:nvPr/>
        </p:nvSpPr>
        <p:spPr>
          <a:xfrm>
            <a:off x="914400" y="2251889"/>
            <a:ext cx="15817500" cy="53155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Learn More</a:t>
            </a:r>
            <a:endParaRPr i="0" sz="40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i="0" lang="en-US" sz="3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About Professional Open Source with TYPO3</a:t>
            </a:r>
            <a:br>
              <a:rPr b="1" i="0" lang="en-US" sz="3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endParaRPr b="1" i="0" sz="3600" u="none" cap="none" strike="noStrike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524510" lvl="0" marL="5397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Source Sans Pro"/>
              <a:buChar char="▪"/>
            </a:pPr>
            <a:r>
              <a:rPr i="0" lang="en-US" sz="3500" u="sng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Professional Open Source - TYPO3 the Open Source Enterprise CMS</a:t>
            </a:r>
            <a:r>
              <a:rPr i="0" lang="en-US" sz="35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 i="0" sz="3500" u="none" cap="none" strike="noStrike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524510" lvl="0" marL="5397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Source Sans Pro"/>
              <a:buChar char="▪"/>
            </a:pPr>
            <a:r>
              <a:rPr i="0" lang="en-US" sz="3500" u="sng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TYPO3 the Open Source Enterprise CMS</a:t>
            </a:r>
            <a:r>
              <a:rPr i="0" lang="en-US" sz="35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 i="0" sz="3500" u="none" cap="none" strike="noStrike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524510" lvl="0" marL="5397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Source Sans Pro"/>
              <a:buChar char="▪"/>
            </a:pPr>
            <a:r>
              <a:rPr i="0" lang="en-US" sz="3500" u="sng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Open Source Definition</a:t>
            </a:r>
            <a:r>
              <a:rPr i="0" lang="en-US" sz="35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 i="0" sz="3500" u="none" cap="none" strike="noStrike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524510" lvl="0" marL="5397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Source Sans Pro"/>
              <a:buChar char="▪"/>
            </a:pPr>
            <a:r>
              <a:rPr i="0" lang="en-US" sz="3500" u="sng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Die 8 besten Content-Management-Systeme | OMR Reviews</a:t>
            </a:r>
            <a:endParaRPr i="0" sz="3500" u="none" cap="none" strike="noStrike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518160" lvl="0" marL="5397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Source Sans Pro"/>
              <a:buChar char="▪"/>
            </a:pPr>
            <a:r>
              <a:rPr i="0" lang="en-US" sz="3500" u="sng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Exploring the Impact of Open Source on Digital Sovereignty</a:t>
            </a:r>
            <a:r>
              <a:rPr i="0" lang="en-US" sz="35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 i="0" sz="3500" u="none" cap="none" strike="noStrike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TYPO3 NEW">
  <a:themeElements>
    <a:clrScheme name="TYPO3">
      <a:dk1>
        <a:srgbClr val="000000"/>
      </a:dk1>
      <a:lt1>
        <a:srgbClr val="FFFFFF"/>
      </a:lt1>
      <a:dk2>
        <a:srgbClr val="333333"/>
      </a:dk2>
      <a:lt2>
        <a:srgbClr val="DCDEE0"/>
      </a:lt2>
      <a:accent1>
        <a:srgbClr val="FF8200"/>
      </a:accent1>
      <a:accent2>
        <a:srgbClr val="BF6100"/>
      </a:accent2>
      <a:accent3>
        <a:srgbClr val="FECD99"/>
      </a:accent3>
      <a:accent4>
        <a:srgbClr val="00882B"/>
      </a:accent4>
      <a:accent5>
        <a:srgbClr val="333333"/>
      </a:accent5>
      <a:accent6>
        <a:srgbClr val="A1A6AB"/>
      </a:accent6>
      <a:hlink>
        <a:srgbClr val="FF8200"/>
      </a:hlink>
      <a:folHlink>
        <a:srgbClr val="FF82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