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753600" cx="1734025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fZVrxvOzNpZCTg8KP73Cgp7sN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8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9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9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9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1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1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1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3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4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5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7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7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7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7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6521892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The Joy of Use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6108914" y="5067947"/>
            <a:ext cx="13868814" cy="1463305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6521892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GRANULAR ACCESS RIGHTS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PERFECTLY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ADAPTS </a:t>
            </a: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YOUR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 STRUCTURE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Design enthält.&#10;&#10;Automatisch generierte Beschreibun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51" name="Google Shape;151;p3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" name="Google Shape;154;p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"/>
          <p:cNvSpPr txBox="1"/>
          <p:nvPr/>
        </p:nvSpPr>
        <p:spPr>
          <a:xfrm>
            <a:off x="914401" y="3259231"/>
            <a:ext cx="77556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need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integrate a PR agency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without giving them full access to your backend?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can give rights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restricted</a:t>
            </a:r>
            <a:r>
              <a:rPr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areas</a:t>
            </a:r>
            <a:r>
              <a:rPr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extensions of the website.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745450" y="2019077"/>
            <a:ext cx="953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sharing of sensitive data</a:t>
            </a:r>
            <a:endParaRPr b="1"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iStock.com/Jane_Kelly</a:t>
            </a:r>
            <a:endParaRPr i="0" sz="1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Elektronik, Computer, Screenshot, Design enthält.&#10;&#10;Automatisch generierte Beschreibung"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69" name="Google Shape;169;p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2" name="Google Shape;172;p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14400" y="3259241"/>
            <a:ext cx="79974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want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 more employees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editorial process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allows you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customize the user interface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regardless of the experience level of your employees.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45450" y="2019079"/>
            <a:ext cx="953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excuses for editors</a:t>
            </a:r>
            <a:endParaRPr b="1"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iStock.com/Golden Sikorka</a:t>
            </a:r>
            <a:endParaRPr i="0" sz="1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computer, Netbook, Ausgabegerät, Elektronisches Gerät enthält.&#10;&#10;Automatisch generierte Beschreibung"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5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186" name="Google Shape;186;p5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5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5"/>
          <p:cNvCxnSpPr/>
          <p:nvPr/>
        </p:nvCxnSpPr>
        <p:spPr>
          <a:xfrm>
            <a:off x="914400" y="1006573"/>
            <a:ext cx="878753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5"/>
          <p:cNvCxnSpPr/>
          <p:nvPr/>
        </p:nvCxnSpPr>
        <p:spPr>
          <a:xfrm>
            <a:off x="14180949" y="1006573"/>
            <a:ext cx="256624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914401" y="2842456"/>
            <a:ext cx="7755600" cy="586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need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 editorial teams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different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regions 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world?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Customize the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editorial experience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each team. Adapting it to their language, pagetree levels and available digital assets.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745450" y="1602314"/>
            <a:ext cx="1041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Set-up a global team in minutes</a:t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914400" y="1845033"/>
            <a:ext cx="124476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Benefits of Granular Access Rights</a:t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Empower Security and Efficiency</a:t>
            </a:r>
            <a:endParaRPr i="0" sz="14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977464" y="3614170"/>
            <a:ext cx="14332704" cy="5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39750" lvl="0" marL="539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Define restriction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of modules, pages or content elements to completely suit your needs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9750" lvl="0" marL="539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up roles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for your team. Ensure that everyone can access to exactly what they need and nothing else</a:t>
            </a:r>
            <a:endParaRPr i="1"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9750" lvl="0" marL="539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onboarding 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for new collaborators with streamlined clean interfaces and no distractions 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9750" lvl="0" marL="539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setup for user groups and teams,  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allowing for adaptation of your multisite and multilingual setup globally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